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diagrams/layout8.xml" ContentType="application/vnd.openxmlformats-officedocument.drawingml.diagramLayout+xml"/>
  <Override PartName="/ppt/diagrams/data9.xml" ContentType="application/vnd.openxmlformats-officedocument.drawingml.diagramData+xml"/>
  <Override PartName="/ppt/diagrams/quickStyle8.xml" ContentType="application/vnd.openxmlformats-officedocument.drawingml.diagramStyle+xml"/>
  <Override PartName="/ppt/diagrams/data12.xml" ContentType="application/vnd.openxmlformats-officedocument.drawingml.diagramData+xml"/>
  <Override PartName="/ppt/diagrams/colors13.xml" ContentType="application/vnd.openxmlformats-officedocument.drawingml.diagramColors+xml"/>
  <Override PartName="/ppt/drawings/drawing2.xml" ContentType="application/vnd.openxmlformats-officedocument.drawingml.chartshapes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13.xml" ContentType="application/vnd.ms-office.drawingml.diagramDrawing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charts/chart4.xml" ContentType="application/vnd.openxmlformats-officedocument.drawingml.chart+xml"/>
  <Override PartName="/ppt/diagrams/drawing7.xml" ContentType="application/vnd.ms-office.drawingml.diagramDrawing+xml"/>
  <Override PartName="/ppt/diagrams/quickStyle12.xml" ContentType="application/vnd.openxmlformats-officedocument.drawingml.diagramStyl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10.xml" ContentType="application/vnd.openxmlformats-officedocument.drawingml.diagramColors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diagrams/layout9.xml" ContentType="application/vnd.openxmlformats-officedocument.drawingml.diagramLayout+xml"/>
  <Override PartName="/ppt/presProps.xml" ContentType="application/vnd.openxmlformats-officedocument.presentationml.presProps+xml"/>
  <Override PartName="/ppt/diagrams/quickStyle9.xml" ContentType="application/vnd.openxmlformats-officedocument.drawingml.diagramStyle+xml"/>
  <Override PartName="/ppt/diagrams/data13.xml" ContentType="application/vnd.openxmlformats-officedocument.drawingml.diagramData+xml"/>
  <Override PartName="/ppt/diagrams/colors14.xml" ContentType="application/vnd.openxmlformats-officedocument.drawingml.diagramColors+xml"/>
  <Override PartName="/ppt/slides/slide19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diagrams/drawing8.xml" ContentType="application/vnd.ms-office.drawingml.diagramDrawing+xml"/>
  <Override PartName="/ppt/diagrams/quickStyle13.xml" ContentType="application/vnd.openxmlformats-officedocument.drawingml.diagramStyle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diagrams/layout13.xml" ContentType="application/vnd.openxmlformats-officedocument.drawingml.diagramLayout+xml"/>
  <Override PartName="/ppt/diagrams/data10.xml" ContentType="application/vnd.openxmlformats-officedocument.drawingml.diagramData+xml"/>
  <Override PartName="/ppt/diagrams/colors11.xml" ContentType="application/vnd.openxmlformats-officedocument.drawingml.diagramColors+xml"/>
  <Override PartName="/ppt/diagrams/quickStyle6.xml" ContentType="application/vnd.openxmlformats-officedocument.drawingml.diagramStyle+xml"/>
  <Default Extension="rels" ContentType="application/vnd.openxmlformats-package.relationships+xml"/>
  <Override PartName="/ppt/slides/slide16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Default Extension="xlsx" ContentType="application/vnd.openxmlformats-officedocument.spreadsheetml.sheet"/>
  <Override PartName="/ppt/slides/slide21.xml" ContentType="application/vnd.openxmlformats-officedocument.presentationml.slide+xml"/>
  <Override PartName="/ppt/diagrams/drawing1.xml" ContentType="application/vnd.ms-office.drawingml.diagramDrawing+xml"/>
  <Override PartName="/ppt/diagrams/data14.xml" ContentType="application/vnd.openxmlformats-officedocument.drawingml.diagramData+xml"/>
  <Override PartName="/ppt/diagrams/colors8.xml" ContentType="application/vnd.openxmlformats-officedocument.drawingml.diagramColor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diagrams/drawing9.xml" ContentType="application/vnd.ms-office.drawingml.diagramDrawing+xml"/>
  <Override PartName="/ppt/diagrams/quickStyle14.xml" ContentType="application/vnd.openxmlformats-officedocument.drawingml.diagramStyle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7.xml" ContentType="application/vnd.openxmlformats-officedocument.drawingml.diagramStyle+xml"/>
  <Override PartName="/ppt/diagrams/data11.xml" ContentType="application/vnd.openxmlformats-officedocument.drawingml.diagramData+xml"/>
  <Override PartName="/ppt/diagrams/colors12.xml" ContentType="application/vnd.openxmlformats-officedocument.drawingml.diagramColors+xml"/>
  <Override PartName="/ppt/drawings/drawing1.xml" ContentType="application/vnd.openxmlformats-officedocument.drawingml.chartshapes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colors5.xml" ContentType="application/vnd.openxmlformats-officedocument.drawingml.diagramColors+xml"/>
  <Override PartName="/ppt/diagrams/drawing10.xml" ContentType="application/vnd.ms-office.drawingml.diagramDrawing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diagrams/drawing12.xml" ContentType="application/vnd.ms-office.drawingml.diagramDrawing+xml"/>
  <Override PartName="/ppt/diagrams/data1.xml" ContentType="application/vnd.openxmlformats-officedocument.drawingml.diagramData+xml"/>
  <Override PartName="/ppt/diagrams/colors9.xml" ContentType="application/vnd.openxmlformats-officedocument.drawingml.diagramColors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74" r:id="rId5"/>
    <p:sldId id="275" r:id="rId6"/>
    <p:sldId id="264" r:id="rId7"/>
    <p:sldId id="265" r:id="rId8"/>
    <p:sldId id="266" r:id="rId9"/>
    <p:sldId id="273" r:id="rId10"/>
    <p:sldId id="278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60" r:id="rId19"/>
    <p:sldId id="286" r:id="rId20"/>
    <p:sldId id="276" r:id="rId21"/>
    <p:sldId id="261" r:id="rId22"/>
    <p:sldId id="277" r:id="rId23"/>
    <p:sldId id="279" r:id="rId24"/>
    <p:sldId id="280" r:id="rId25"/>
    <p:sldId id="281" r:id="rId26"/>
    <p:sldId id="282" r:id="rId27"/>
    <p:sldId id="262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50" autoAdjust="0"/>
    <p:restoredTop sz="94701" autoAdjust="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e\Documents\subaru_openuse20131105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Allocation</c:v>
                </c:pt>
              </c:strCache>
            </c:strRef>
          </c:tx>
          <c:dLbls>
            <c:dLbl>
              <c:idx val="0"/>
              <c:layout/>
              <c:dLblPos val="ctr"/>
              <c:showCatName val="1"/>
              <c:showPercent val="1"/>
            </c:dLbl>
            <c:dLbl>
              <c:idx val="1"/>
              <c:layout/>
              <c:dLblPos val="ctr"/>
              <c:showCatName val="1"/>
              <c:showPercent val="1"/>
            </c:dLbl>
            <c:dLbl>
              <c:idx val="2"/>
              <c:layout/>
              <c:dLblPos val="ctr"/>
              <c:showCatName val="1"/>
              <c:showPercent val="1"/>
            </c:dLbl>
            <c:delete val="1"/>
          </c:dLbls>
          <c:cat>
            <c:strRef>
              <c:f>Sheet1!$A$2:$A$4</c:f>
              <c:strCache>
                <c:ptCount val="3"/>
                <c:pt idx="0">
                  <c:v>OPEN USE</c:v>
                </c:pt>
                <c:pt idx="1">
                  <c:v>DDT Time</c:v>
                </c:pt>
                <c:pt idx="2">
                  <c:v>UH Time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ja-JP" sz="3200" b="0" i="0" u="none" strike="noStrike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defRPr>
            </a:pPr>
            <a:r>
              <a:rPr lang="en-US" altLang="ja-JP" sz="32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Statistics of Open-Use Proposal Nights </a:t>
            </a:r>
            <a:endParaRPr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43887140457783"/>
          <c:y val="0.035314906238952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704907622856"/>
          <c:y val="0.211274945231103"/>
          <c:w val="0.762736366396067"/>
          <c:h val="0.653957910255029"/>
        </c:manualLayout>
      </c:layout>
      <c:lineChart>
        <c:grouping val="standard"/>
        <c:ser>
          <c:idx val="1"/>
          <c:order val="0"/>
          <c:tx>
            <c:strRef>
              <c:f>申請・採択夜数!$B$3</c:f>
              <c:strCache>
                <c:ptCount val="1"/>
                <c:pt idx="0">
                  <c:v>申請夜数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申請・採択夜数!$A$4:$A$30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申請・採択夜数!$B$4:$B$30</c:f>
              <c:numCache>
                <c:formatCode>General</c:formatCode>
                <c:ptCount val="27"/>
                <c:pt idx="0">
                  <c:v>223.0</c:v>
                </c:pt>
                <c:pt idx="1">
                  <c:v>204.0</c:v>
                </c:pt>
                <c:pt idx="2">
                  <c:v>337.0</c:v>
                </c:pt>
                <c:pt idx="3">
                  <c:v>460.0</c:v>
                </c:pt>
                <c:pt idx="4">
                  <c:v>487.5</c:v>
                </c:pt>
                <c:pt idx="5">
                  <c:v>537.0</c:v>
                </c:pt>
                <c:pt idx="6">
                  <c:v>555.0</c:v>
                </c:pt>
                <c:pt idx="7">
                  <c:v>527.8</c:v>
                </c:pt>
                <c:pt idx="8">
                  <c:v>533.0</c:v>
                </c:pt>
                <c:pt idx="9">
                  <c:v>456.5</c:v>
                </c:pt>
                <c:pt idx="10">
                  <c:v>368.5</c:v>
                </c:pt>
                <c:pt idx="11">
                  <c:v>473.5</c:v>
                </c:pt>
                <c:pt idx="12">
                  <c:v>369.7</c:v>
                </c:pt>
                <c:pt idx="13">
                  <c:v>391.9</c:v>
                </c:pt>
                <c:pt idx="14">
                  <c:v>407.8</c:v>
                </c:pt>
                <c:pt idx="15">
                  <c:v>452.5</c:v>
                </c:pt>
                <c:pt idx="16">
                  <c:v>419.0</c:v>
                </c:pt>
                <c:pt idx="17">
                  <c:v>429.5</c:v>
                </c:pt>
                <c:pt idx="18">
                  <c:v>379.5</c:v>
                </c:pt>
                <c:pt idx="19">
                  <c:v>413.1</c:v>
                </c:pt>
                <c:pt idx="20">
                  <c:v>380.5</c:v>
                </c:pt>
                <c:pt idx="21">
                  <c:v>441.0</c:v>
                </c:pt>
                <c:pt idx="22">
                  <c:v>291.0</c:v>
                </c:pt>
                <c:pt idx="23">
                  <c:v>312.0</c:v>
                </c:pt>
                <c:pt idx="24">
                  <c:v>350.0</c:v>
                </c:pt>
                <c:pt idx="25">
                  <c:v>368.0</c:v>
                </c:pt>
                <c:pt idx="26">
                  <c:v>362.6</c:v>
                </c:pt>
              </c:numCache>
            </c:numRef>
          </c:val>
        </c:ser>
        <c:ser>
          <c:idx val="0"/>
          <c:order val="1"/>
          <c:tx>
            <c:strRef>
              <c:f>申請・採択夜数!$C$3</c:f>
              <c:strCache>
                <c:ptCount val="1"/>
                <c:pt idx="0">
                  <c:v>採択夜数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1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申請・採択夜数!$A$4:$A$30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申請・採択夜数!$C$4:$C$30</c:f>
              <c:numCache>
                <c:formatCode>General</c:formatCode>
                <c:ptCount val="27"/>
                <c:pt idx="0">
                  <c:v>36.0</c:v>
                </c:pt>
                <c:pt idx="1">
                  <c:v>36.0</c:v>
                </c:pt>
                <c:pt idx="2">
                  <c:v>47.0</c:v>
                </c:pt>
                <c:pt idx="3">
                  <c:v>79.0</c:v>
                </c:pt>
                <c:pt idx="4">
                  <c:v>89.0</c:v>
                </c:pt>
                <c:pt idx="5">
                  <c:v>86.0</c:v>
                </c:pt>
                <c:pt idx="6">
                  <c:v>94.5</c:v>
                </c:pt>
                <c:pt idx="7">
                  <c:v>107.5</c:v>
                </c:pt>
                <c:pt idx="8">
                  <c:v>111.0</c:v>
                </c:pt>
                <c:pt idx="9">
                  <c:v>89.0</c:v>
                </c:pt>
                <c:pt idx="10">
                  <c:v>88.0</c:v>
                </c:pt>
                <c:pt idx="11">
                  <c:v>94.0</c:v>
                </c:pt>
                <c:pt idx="12">
                  <c:v>101.0</c:v>
                </c:pt>
                <c:pt idx="13">
                  <c:v>110.0</c:v>
                </c:pt>
                <c:pt idx="14">
                  <c:v>117.5</c:v>
                </c:pt>
                <c:pt idx="15">
                  <c:v>112.0</c:v>
                </c:pt>
                <c:pt idx="16">
                  <c:v>118.0</c:v>
                </c:pt>
                <c:pt idx="17">
                  <c:v>113.0</c:v>
                </c:pt>
                <c:pt idx="18">
                  <c:v>110.0</c:v>
                </c:pt>
                <c:pt idx="19">
                  <c:v>83.0</c:v>
                </c:pt>
                <c:pt idx="20">
                  <c:v>51.0</c:v>
                </c:pt>
                <c:pt idx="21">
                  <c:v>90.0</c:v>
                </c:pt>
                <c:pt idx="22">
                  <c:v>58.5</c:v>
                </c:pt>
                <c:pt idx="23">
                  <c:v>77.5</c:v>
                </c:pt>
                <c:pt idx="24">
                  <c:v>63.0</c:v>
                </c:pt>
                <c:pt idx="25">
                  <c:v>85.5</c:v>
                </c:pt>
                <c:pt idx="26">
                  <c:v>62.5</c:v>
                </c:pt>
              </c:numCache>
            </c:numRef>
          </c:val>
        </c:ser>
        <c:marker val="1"/>
        <c:axId val="479593032"/>
        <c:axId val="479603112"/>
      </c:lineChart>
      <c:lineChart>
        <c:grouping val="standard"/>
        <c:ser>
          <c:idx val="2"/>
          <c:order val="2"/>
          <c:tx>
            <c:strRef>
              <c:f>申請・採択夜数!$D$3</c:f>
              <c:strCache>
                <c:ptCount val="1"/>
                <c:pt idx="0">
                  <c:v>倍率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triangle"/>
            <c:size val="12"/>
            <c:spPr>
              <a:solidFill>
                <a:srgbClr val="339966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申請・採択夜数!$A$4:$A$30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申請・採択夜数!$D$4:$D$30</c:f>
              <c:numCache>
                <c:formatCode>0.0_ </c:formatCode>
                <c:ptCount val="27"/>
                <c:pt idx="0">
                  <c:v>6.194444444444445</c:v>
                </c:pt>
                <c:pt idx="1">
                  <c:v>5.666666666666667</c:v>
                </c:pt>
                <c:pt idx="2">
                  <c:v>7.170212765957447</c:v>
                </c:pt>
                <c:pt idx="3">
                  <c:v>5.822784810126566</c:v>
                </c:pt>
                <c:pt idx="4">
                  <c:v>5.477528089887647</c:v>
                </c:pt>
                <c:pt idx="5">
                  <c:v>6.244186046511627</c:v>
                </c:pt>
                <c:pt idx="6">
                  <c:v>5.873015873015865</c:v>
                </c:pt>
                <c:pt idx="7">
                  <c:v>4.90976744186047</c:v>
                </c:pt>
                <c:pt idx="8">
                  <c:v>4.801801801801802</c:v>
                </c:pt>
                <c:pt idx="9">
                  <c:v>5.12921348314607</c:v>
                </c:pt>
                <c:pt idx="10">
                  <c:v>4.187499999999996</c:v>
                </c:pt>
                <c:pt idx="11">
                  <c:v>5.037234042553192</c:v>
                </c:pt>
                <c:pt idx="12">
                  <c:v>3.66039603960396</c:v>
                </c:pt>
                <c:pt idx="13">
                  <c:v>3.562727272727275</c:v>
                </c:pt>
                <c:pt idx="14">
                  <c:v>3.470638297872341</c:v>
                </c:pt>
                <c:pt idx="15">
                  <c:v>4.040178571428569</c:v>
                </c:pt>
                <c:pt idx="16">
                  <c:v>3.550847457627118</c:v>
                </c:pt>
                <c:pt idx="17">
                  <c:v>3.800884955752214</c:v>
                </c:pt>
                <c:pt idx="18">
                  <c:v>3.45</c:v>
                </c:pt>
                <c:pt idx="19">
                  <c:v>4.977108433734943</c:v>
                </c:pt>
                <c:pt idx="20">
                  <c:v>7.460784313725481</c:v>
                </c:pt>
                <c:pt idx="21">
                  <c:v>4.9</c:v>
                </c:pt>
                <c:pt idx="22">
                  <c:v>4.974358974358975</c:v>
                </c:pt>
                <c:pt idx="23">
                  <c:v>4.025806451612898</c:v>
                </c:pt>
                <c:pt idx="24">
                  <c:v>5.555555555555543</c:v>
                </c:pt>
                <c:pt idx="25">
                  <c:v>4.304093567251451</c:v>
                </c:pt>
                <c:pt idx="26">
                  <c:v>5.801600000000001</c:v>
                </c:pt>
              </c:numCache>
            </c:numRef>
          </c:val>
        </c:ser>
        <c:marker val="1"/>
        <c:axId val="479626120"/>
        <c:axId val="479627992"/>
      </c:lineChart>
      <c:catAx>
        <c:axId val="479593032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ja-JP"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479603112"/>
        <c:crosses val="autoZero"/>
        <c:lblAlgn val="ctr"/>
        <c:lblOffset val="100"/>
        <c:tickLblSkip val="2"/>
        <c:tickMarkSkip val="1"/>
      </c:catAx>
      <c:valAx>
        <c:axId val="479603112"/>
        <c:scaling>
          <c:orientation val="minMax"/>
          <c:max val="600.0"/>
        </c:scaling>
        <c:axPos val="l"/>
        <c:title>
          <c:tx>
            <c:rich>
              <a:bodyPr/>
              <a:lstStyle/>
              <a:p>
                <a:pPr>
                  <a:defRPr lang="ja-JP" sz="24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ja-JP" sz="2400" dirty="0" smtClean="0"/>
                  <a:t>Number Nights</a:t>
                </a:r>
                <a:endParaRPr lang="ja-JP" altLang="en-US" sz="2400" dirty="0"/>
              </a:p>
            </c:rich>
          </c:tx>
          <c:layout>
            <c:manualLayout>
              <c:xMode val="edge"/>
              <c:yMode val="edge"/>
              <c:x val="0.00675333459680951"/>
              <c:y val="0.47520986227318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18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479593032"/>
        <c:crosses val="autoZero"/>
        <c:crossBetween val="between"/>
      </c:valAx>
      <c:catAx>
        <c:axId val="479626120"/>
        <c:scaling>
          <c:orientation val="minMax"/>
        </c:scaling>
        <c:delete val="1"/>
        <c:axPos val="b"/>
        <c:tickLblPos val="none"/>
        <c:crossAx val="479627992"/>
        <c:crosses val="autoZero"/>
        <c:lblAlgn val="ctr"/>
        <c:lblOffset val="100"/>
      </c:catAx>
      <c:valAx>
        <c:axId val="479627992"/>
        <c:scaling>
          <c:orientation val="minMax"/>
          <c:max val="8.0"/>
        </c:scaling>
        <c:axPos val="r"/>
        <c:title>
          <c:tx>
            <c:rich>
              <a:bodyPr rot="-5400000" vert="horz"/>
              <a:lstStyle/>
              <a:p>
                <a:pPr>
                  <a:defRPr lang="ja-JP" sz="2400">
                    <a:solidFill>
                      <a:srgbClr val="339966"/>
                    </a:solidFill>
                  </a:defRPr>
                </a:pPr>
                <a:r>
                  <a:rPr lang="en-US" altLang="ja-JP" sz="2400" dirty="0" smtClean="0">
                    <a:solidFill>
                      <a:srgbClr val="339966"/>
                    </a:solidFill>
                  </a:rPr>
                  <a:t>Ratio</a:t>
                </a:r>
                <a:endParaRPr lang="ja-JP" altLang="en-US" sz="2400" dirty="0">
                  <a:solidFill>
                    <a:srgbClr val="339966"/>
                  </a:solidFill>
                </a:endParaRPr>
              </a:p>
            </c:rich>
          </c:tx>
          <c:layout>
            <c:manualLayout>
              <c:xMode val="edge"/>
              <c:yMode val="edge"/>
              <c:x val="0.937899873870224"/>
              <c:y val="0.465472233992674"/>
            </c:manualLayout>
          </c:layout>
        </c:title>
        <c:numFmt formatCode="0.0_ " sourceLinked="0"/>
        <c:majorTickMark val="in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1800" b="1" i="0" u="none" strike="noStrike" baseline="0">
                <a:solidFill>
                  <a:srgbClr val="339966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479626120"/>
        <c:crosses val="max"/>
        <c:crossBetween val="between"/>
        <c:majorUnit val="2.0"/>
        <c:minorUnit val="1.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096457790195"/>
          <c:y val="0.134471539466393"/>
          <c:w val="0.529774127310062"/>
          <c:h val="0.0509279573154679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ja-JP"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ja-JP" sz="1075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en-US" altLang="ja-JP" sz="3600" b="1" i="0" u="none" strike="noStrike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Accepted Nights in Open-Use 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22713582677165"/>
          <c:y val="0.086551181102362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960185957009307"/>
          <c:y val="0.192202822473278"/>
          <c:w val="0.714848350183314"/>
          <c:h val="0.667887997903926"/>
        </c:manualLayout>
      </c:layout>
      <c:barChart>
        <c:barDir val="col"/>
        <c:grouping val="percentStacked"/>
        <c:ser>
          <c:idx val="0"/>
          <c:order val="0"/>
          <c:tx>
            <c:strRef>
              <c:f>'所属機関種別応募・採択件数、採択夜数内訳'!$B$187</c:f>
              <c:strCache>
                <c:ptCount val="1"/>
                <c:pt idx="0">
                  <c:v>国立大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'所属機関種別応募・採択件数、採択夜数内訳'!$B$188:$B$214</c:f>
              <c:numCache>
                <c:formatCode>General</c:formatCode>
                <c:ptCount val="27"/>
                <c:pt idx="0">
                  <c:v>9.0</c:v>
                </c:pt>
                <c:pt idx="1">
                  <c:v>17.0</c:v>
                </c:pt>
                <c:pt idx="2">
                  <c:v>21.0</c:v>
                </c:pt>
                <c:pt idx="3">
                  <c:v>30.0</c:v>
                </c:pt>
                <c:pt idx="4">
                  <c:v>46.0</c:v>
                </c:pt>
                <c:pt idx="5">
                  <c:v>28.0</c:v>
                </c:pt>
                <c:pt idx="6">
                  <c:v>43.5</c:v>
                </c:pt>
                <c:pt idx="7">
                  <c:v>36.5</c:v>
                </c:pt>
                <c:pt idx="8">
                  <c:v>35.0</c:v>
                </c:pt>
                <c:pt idx="9">
                  <c:v>30.0</c:v>
                </c:pt>
                <c:pt idx="10">
                  <c:v>30.0</c:v>
                </c:pt>
                <c:pt idx="11">
                  <c:v>30.0</c:v>
                </c:pt>
                <c:pt idx="12">
                  <c:v>47.2</c:v>
                </c:pt>
                <c:pt idx="13">
                  <c:v>40.0</c:v>
                </c:pt>
                <c:pt idx="14">
                  <c:v>41.0</c:v>
                </c:pt>
                <c:pt idx="15">
                  <c:v>37.5</c:v>
                </c:pt>
                <c:pt idx="16">
                  <c:v>31.5</c:v>
                </c:pt>
                <c:pt idx="17">
                  <c:v>27.0</c:v>
                </c:pt>
                <c:pt idx="18">
                  <c:v>23.0</c:v>
                </c:pt>
                <c:pt idx="19">
                  <c:v>23.0</c:v>
                </c:pt>
                <c:pt idx="20">
                  <c:v>17.5</c:v>
                </c:pt>
                <c:pt idx="21">
                  <c:v>36.5</c:v>
                </c:pt>
                <c:pt idx="22">
                  <c:v>29.5</c:v>
                </c:pt>
                <c:pt idx="23">
                  <c:v>38.0</c:v>
                </c:pt>
                <c:pt idx="24">
                  <c:v>33.5</c:v>
                </c:pt>
                <c:pt idx="25">
                  <c:v>34.0</c:v>
                </c:pt>
                <c:pt idx="26">
                  <c:v>30.9</c:v>
                </c:pt>
              </c:numCache>
            </c:numRef>
          </c:val>
        </c:ser>
        <c:ser>
          <c:idx val="1"/>
          <c:order val="1"/>
          <c:tx>
            <c:strRef>
              <c:f>'所属機関種別応募・採択件数、採択夜数内訳'!$C$187</c:f>
              <c:strCache>
                <c:ptCount val="1"/>
                <c:pt idx="0">
                  <c:v>公立大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'所属機関種別応募・採択件数、採択夜数内訳'!$C$188:$C$214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1.5</c:v>
                </c:pt>
                <c:pt idx="4">
                  <c:v>2.0</c:v>
                </c:pt>
                <c:pt idx="5">
                  <c:v>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3.0</c:v>
                </c:pt>
                <c:pt idx="26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'所属機関種別応募・採択件数、採択夜数内訳'!$D$187</c:f>
              <c:strCache>
                <c:ptCount val="1"/>
                <c:pt idx="0">
                  <c:v>私立大</c:v>
                </c:pt>
              </c:strCache>
            </c:strRef>
          </c:tx>
          <c:spPr>
            <a:solidFill>
              <a:srgbClr val="FF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'所属機関種別応募・採択件数、採択夜数内訳'!$D$188:$D$214</c:f>
              <c:numCache>
                <c:formatCode>General</c:formatCode>
                <c:ptCount val="2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0.0</c:v>
                </c:pt>
                <c:pt idx="4">
                  <c:v>2.0</c:v>
                </c:pt>
                <c:pt idx="5">
                  <c:v>0.0</c:v>
                </c:pt>
                <c:pt idx="6">
                  <c:v>1.5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0.0</c:v>
                </c:pt>
                <c:pt idx="11">
                  <c:v>2.0</c:v>
                </c:pt>
                <c:pt idx="12">
                  <c:v>0.5</c:v>
                </c:pt>
                <c:pt idx="13">
                  <c:v>3.5</c:v>
                </c:pt>
                <c:pt idx="14">
                  <c:v>5.0</c:v>
                </c:pt>
                <c:pt idx="15">
                  <c:v>1.5</c:v>
                </c:pt>
                <c:pt idx="16">
                  <c:v>4.0</c:v>
                </c:pt>
                <c:pt idx="17">
                  <c:v>3.0</c:v>
                </c:pt>
                <c:pt idx="18">
                  <c:v>1.0</c:v>
                </c:pt>
                <c:pt idx="19">
                  <c:v>1.0</c:v>
                </c:pt>
                <c:pt idx="20">
                  <c:v>2.0</c:v>
                </c:pt>
                <c:pt idx="21">
                  <c:v>3.0</c:v>
                </c:pt>
                <c:pt idx="22">
                  <c:v>6.0</c:v>
                </c:pt>
                <c:pt idx="23">
                  <c:v>4.0</c:v>
                </c:pt>
                <c:pt idx="24">
                  <c:v>3.0</c:v>
                </c:pt>
                <c:pt idx="25">
                  <c:v>4.0</c:v>
                </c:pt>
                <c:pt idx="26">
                  <c:v>4.0</c:v>
                </c:pt>
              </c:numCache>
            </c:numRef>
          </c:val>
        </c:ser>
        <c:ser>
          <c:idx val="3"/>
          <c:order val="3"/>
          <c:tx>
            <c:strRef>
              <c:f>'所属機関種別応募・採択件数、採択夜数内訳'!$E$187</c:f>
              <c:strCache>
                <c:ptCount val="1"/>
                <c:pt idx="0">
                  <c:v>NAOJ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'所属機関種別応募・採択件数、採択夜数内訳'!$E$188:$E$214</c:f>
              <c:numCache>
                <c:formatCode>General</c:formatCode>
                <c:ptCount val="27"/>
                <c:pt idx="0">
                  <c:v>19.0</c:v>
                </c:pt>
                <c:pt idx="1">
                  <c:v>11.0</c:v>
                </c:pt>
                <c:pt idx="2">
                  <c:v>15.0</c:v>
                </c:pt>
                <c:pt idx="3">
                  <c:v>34.5</c:v>
                </c:pt>
                <c:pt idx="4">
                  <c:v>29.0</c:v>
                </c:pt>
                <c:pt idx="5">
                  <c:v>36.0</c:v>
                </c:pt>
                <c:pt idx="6">
                  <c:v>33.5</c:v>
                </c:pt>
                <c:pt idx="7">
                  <c:v>56.5</c:v>
                </c:pt>
                <c:pt idx="8">
                  <c:v>61.0</c:v>
                </c:pt>
                <c:pt idx="9">
                  <c:v>42.0</c:v>
                </c:pt>
                <c:pt idx="10">
                  <c:v>44.0</c:v>
                </c:pt>
                <c:pt idx="11">
                  <c:v>47.5</c:v>
                </c:pt>
                <c:pt idx="12">
                  <c:v>37.5</c:v>
                </c:pt>
                <c:pt idx="13">
                  <c:v>39.0</c:v>
                </c:pt>
                <c:pt idx="14">
                  <c:v>36.0</c:v>
                </c:pt>
                <c:pt idx="15">
                  <c:v>38.5</c:v>
                </c:pt>
                <c:pt idx="16">
                  <c:v>41.5</c:v>
                </c:pt>
                <c:pt idx="17">
                  <c:v>44.0</c:v>
                </c:pt>
                <c:pt idx="18">
                  <c:v>40.5</c:v>
                </c:pt>
                <c:pt idx="19">
                  <c:v>27.0</c:v>
                </c:pt>
                <c:pt idx="20">
                  <c:v>11.0</c:v>
                </c:pt>
                <c:pt idx="21">
                  <c:v>28.5</c:v>
                </c:pt>
                <c:pt idx="22">
                  <c:v>11.5</c:v>
                </c:pt>
                <c:pt idx="23">
                  <c:v>9.5</c:v>
                </c:pt>
                <c:pt idx="24">
                  <c:v>10.0</c:v>
                </c:pt>
                <c:pt idx="25">
                  <c:v>23.0</c:v>
                </c:pt>
                <c:pt idx="26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'所属機関種別応募・採択件数、採択夜数内訳'!$F$187</c:f>
              <c:strCache>
                <c:ptCount val="1"/>
                <c:pt idx="0">
                  <c:v>JAXA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'所属機関種別応募・採択件数、採択夜数内訳'!$F$188:$F$214</c:f>
              <c:numCache>
                <c:formatCode>General</c:formatCode>
                <c:ptCount val="27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5.0</c:v>
                </c:pt>
                <c:pt idx="7">
                  <c:v>4.0</c:v>
                </c:pt>
                <c:pt idx="8">
                  <c:v>5.0</c:v>
                </c:pt>
                <c:pt idx="9">
                  <c:v>2.0</c:v>
                </c:pt>
                <c:pt idx="10">
                  <c:v>3.0</c:v>
                </c:pt>
                <c:pt idx="11">
                  <c:v>2.0</c:v>
                </c:pt>
                <c:pt idx="12">
                  <c:v>0.0</c:v>
                </c:pt>
                <c:pt idx="13">
                  <c:v>0.0</c:v>
                </c:pt>
                <c:pt idx="14">
                  <c:v>7.0</c:v>
                </c:pt>
                <c:pt idx="15">
                  <c:v>2.0</c:v>
                </c:pt>
                <c:pt idx="16">
                  <c:v>1.7</c:v>
                </c:pt>
                <c:pt idx="17">
                  <c:v>0.0</c:v>
                </c:pt>
                <c:pt idx="18">
                  <c:v>5.0</c:v>
                </c:pt>
                <c:pt idx="19">
                  <c:v>0.0</c:v>
                </c:pt>
                <c:pt idx="20">
                  <c:v>1.0</c:v>
                </c:pt>
                <c:pt idx="21">
                  <c:v>3.0</c:v>
                </c:pt>
                <c:pt idx="22">
                  <c:v>1.0</c:v>
                </c:pt>
                <c:pt idx="23">
                  <c:v>3.5</c:v>
                </c:pt>
                <c:pt idx="24">
                  <c:v>1.0</c:v>
                </c:pt>
                <c:pt idx="25">
                  <c:v>1.0</c:v>
                </c:pt>
                <c:pt idx="26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'所属機関種別応募・採択件数、採択夜数内訳'!$G$187</c:f>
              <c:strCache>
                <c:ptCount val="1"/>
                <c:pt idx="0">
                  <c:v>その他機関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'所属機関種別応募・採択件数、採択夜数内訳'!$G$188:$G$214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2.0</c:v>
                </c:pt>
                <c:pt idx="7">
                  <c:v>2.5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2.0</c:v>
                </c:pt>
                <c:pt idx="16">
                  <c:v>6.0</c:v>
                </c:pt>
                <c:pt idx="17">
                  <c:v>5.5</c:v>
                </c:pt>
                <c:pt idx="18">
                  <c:v>2.0</c:v>
                </c:pt>
                <c:pt idx="19">
                  <c:v>4.0</c:v>
                </c:pt>
                <c:pt idx="20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</c:ser>
        <c:ser>
          <c:idx val="6"/>
          <c:order val="6"/>
          <c:tx>
            <c:strRef>
              <c:f>'所属機関種別応募・採択件数、採択夜数内訳'!$H$187</c:f>
              <c:strCache>
                <c:ptCount val="1"/>
                <c:pt idx="0">
                  <c:v>民間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'所属機関種別応募・採択件数、採択夜数内訳'!$H$188:$H$214</c:f>
              <c:numCache>
                <c:formatCode>General</c:formatCode>
                <c:ptCount val="2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2.0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</c:numCache>
            </c:numRef>
          </c:val>
        </c:ser>
        <c:ser>
          <c:idx val="7"/>
          <c:order val="7"/>
          <c:tx>
            <c:strRef>
              <c:f>'所属機関種別応募・採択件数、採択夜数内訳'!$I$187</c:f>
              <c:strCache>
                <c:ptCount val="1"/>
                <c:pt idx="0">
                  <c:v>海外</c:v>
                </c:pt>
              </c:strCache>
            </c:strRef>
          </c:tx>
          <c:spPr>
            <a:solidFill>
              <a:srgbClr val="66CC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'所属機関種別応募・採択件数、採択夜数内訳'!$A$188:$A$214</c:f>
              <c:strCache>
                <c:ptCount val="27"/>
                <c:pt idx="0">
                  <c:v>S00</c:v>
                </c:pt>
                <c:pt idx="1">
                  <c:v>S01A</c:v>
                </c:pt>
                <c:pt idx="2">
                  <c:v>S01B</c:v>
                </c:pt>
                <c:pt idx="3">
                  <c:v>S02A</c:v>
                </c:pt>
                <c:pt idx="4">
                  <c:v>S02B</c:v>
                </c:pt>
                <c:pt idx="5">
                  <c:v>S03A</c:v>
                </c:pt>
                <c:pt idx="6">
                  <c:v>S03B</c:v>
                </c:pt>
                <c:pt idx="7">
                  <c:v>S04A</c:v>
                </c:pt>
                <c:pt idx="8">
                  <c:v>S04B</c:v>
                </c:pt>
                <c:pt idx="9">
                  <c:v>S05A</c:v>
                </c:pt>
                <c:pt idx="10">
                  <c:v>S05B</c:v>
                </c:pt>
                <c:pt idx="11">
                  <c:v>S06A</c:v>
                </c:pt>
                <c:pt idx="12">
                  <c:v>S06B</c:v>
                </c:pt>
                <c:pt idx="13">
                  <c:v>S07A</c:v>
                </c:pt>
                <c:pt idx="14">
                  <c:v>S07B</c:v>
                </c:pt>
                <c:pt idx="15">
                  <c:v>S08A</c:v>
                </c:pt>
                <c:pt idx="16">
                  <c:v>S08B</c:v>
                </c:pt>
                <c:pt idx="17">
                  <c:v>S09A</c:v>
                </c:pt>
                <c:pt idx="18">
                  <c:v>S09B</c:v>
                </c:pt>
                <c:pt idx="19">
                  <c:v>S10A</c:v>
                </c:pt>
                <c:pt idx="20">
                  <c:v>S10B</c:v>
                </c:pt>
                <c:pt idx="21">
                  <c:v>S11A</c:v>
                </c:pt>
                <c:pt idx="22">
                  <c:v>S11B</c:v>
                </c:pt>
                <c:pt idx="23">
                  <c:v>S12A</c:v>
                </c:pt>
                <c:pt idx="24">
                  <c:v>S12B</c:v>
                </c:pt>
                <c:pt idx="25">
                  <c:v>S13A</c:v>
                </c:pt>
                <c:pt idx="26">
                  <c:v>S13B</c:v>
                </c:pt>
              </c:strCache>
            </c:strRef>
          </c:cat>
          <c:val>
            <c:numRef>
              <c:f>'所属機関種別応募・採択件数、採択夜数内訳'!$I$188:$I$214</c:f>
              <c:numCache>
                <c:formatCode>General</c:formatCode>
                <c:ptCount val="27"/>
                <c:pt idx="0">
                  <c:v>8.0</c:v>
                </c:pt>
                <c:pt idx="1">
                  <c:v>6.0</c:v>
                </c:pt>
                <c:pt idx="2">
                  <c:v>8.0</c:v>
                </c:pt>
                <c:pt idx="3">
                  <c:v>11.0</c:v>
                </c:pt>
                <c:pt idx="4">
                  <c:v>8.0</c:v>
                </c:pt>
                <c:pt idx="5">
                  <c:v>17.0</c:v>
                </c:pt>
                <c:pt idx="6">
                  <c:v>9.0</c:v>
                </c:pt>
                <c:pt idx="7">
                  <c:v>8.0</c:v>
                </c:pt>
                <c:pt idx="8">
                  <c:v>8.0</c:v>
                </c:pt>
                <c:pt idx="9">
                  <c:v>15.0</c:v>
                </c:pt>
                <c:pt idx="10">
                  <c:v>11.0</c:v>
                </c:pt>
                <c:pt idx="11">
                  <c:v>12.5</c:v>
                </c:pt>
                <c:pt idx="12">
                  <c:v>15.8</c:v>
                </c:pt>
                <c:pt idx="13">
                  <c:v>27.5</c:v>
                </c:pt>
                <c:pt idx="14">
                  <c:v>26.5</c:v>
                </c:pt>
                <c:pt idx="15">
                  <c:v>30.5</c:v>
                </c:pt>
                <c:pt idx="16">
                  <c:v>33.3</c:v>
                </c:pt>
                <c:pt idx="17">
                  <c:v>33.5</c:v>
                </c:pt>
                <c:pt idx="18">
                  <c:v>38.5</c:v>
                </c:pt>
                <c:pt idx="19">
                  <c:v>28.0</c:v>
                </c:pt>
                <c:pt idx="20">
                  <c:v>17.5</c:v>
                </c:pt>
                <c:pt idx="21">
                  <c:v>22.0</c:v>
                </c:pt>
                <c:pt idx="22">
                  <c:v>10.5</c:v>
                </c:pt>
                <c:pt idx="23">
                  <c:v>22.5</c:v>
                </c:pt>
                <c:pt idx="24">
                  <c:v>15.5</c:v>
                </c:pt>
                <c:pt idx="25">
                  <c:v>20.5</c:v>
                </c:pt>
                <c:pt idx="26">
                  <c:v>13.1</c:v>
                </c:pt>
              </c:numCache>
            </c:numRef>
          </c:val>
        </c:ser>
        <c:overlap val="100"/>
        <c:axId val="445409720"/>
        <c:axId val="445413368"/>
      </c:barChart>
      <c:catAx>
        <c:axId val="445409720"/>
        <c:scaling>
          <c:orientation val="minMax"/>
        </c:scaling>
        <c:axPos val="b"/>
        <c:numFmt formatCode="General" sourceLinked="1"/>
        <c:maj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lang="ja-JP" sz="1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445413368"/>
        <c:crosses val="autoZero"/>
        <c:auto val="1"/>
        <c:lblAlgn val="ctr"/>
        <c:lblOffset val="100"/>
        <c:tickLblSkip val="2"/>
      </c:catAx>
      <c:valAx>
        <c:axId val="445413368"/>
        <c:scaling>
          <c:orientation val="minMax"/>
        </c:scaling>
        <c:axPos val="l"/>
        <c:majorGridlines>
          <c:spPr>
            <a:ln w="3175">
              <a:noFill/>
              <a:prstDash val="solid"/>
            </a:ln>
          </c:spPr>
        </c:majorGridlines>
        <c:numFmt formatCode="0%" sourceLinked="0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14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445409720"/>
        <c:crosses val="autoZero"/>
        <c:crossBetween val="between"/>
        <c:majorUnit val="0.2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50205421619821"/>
          <c:y val="0.193623608739354"/>
          <c:w val="0.111716920342184"/>
          <c:h val="0.6601817316604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lang="ja-JP" sz="18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40081382048992"/>
          <c:y val="0.216629060779041"/>
          <c:w val="0.784556437135049"/>
          <c:h val="0.725489637266092"/>
        </c:manualLayout>
      </c:layout>
      <c:barChart>
        <c:barDir val="col"/>
        <c:grouping val="percentStacked"/>
        <c:ser>
          <c:idx val="4"/>
          <c:order val="0"/>
          <c:tx>
            <c:strRef>
              <c:f>DownTime!$J$2</c:f>
              <c:strCache>
                <c:ptCount val="1"/>
                <c:pt idx="0">
                  <c:v>観測時間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DownTime!$B$3:$B$23</c:f>
              <c:strCache>
                <c:ptCount val="21"/>
                <c:pt idx="0">
                  <c:v>S03A</c:v>
                </c:pt>
                <c:pt idx="1">
                  <c:v>S03B</c:v>
                </c:pt>
                <c:pt idx="2">
                  <c:v>S04A</c:v>
                </c:pt>
                <c:pt idx="3">
                  <c:v>S04B</c:v>
                </c:pt>
                <c:pt idx="4">
                  <c:v>S05A</c:v>
                </c:pt>
                <c:pt idx="5">
                  <c:v>S05B</c:v>
                </c:pt>
                <c:pt idx="6">
                  <c:v>S06A</c:v>
                </c:pt>
                <c:pt idx="7">
                  <c:v>S06B</c:v>
                </c:pt>
                <c:pt idx="8">
                  <c:v>S07A</c:v>
                </c:pt>
                <c:pt idx="9">
                  <c:v>S07B</c:v>
                </c:pt>
                <c:pt idx="10">
                  <c:v>S08A</c:v>
                </c:pt>
                <c:pt idx="11">
                  <c:v>S08B</c:v>
                </c:pt>
                <c:pt idx="12">
                  <c:v>S09A</c:v>
                </c:pt>
                <c:pt idx="13">
                  <c:v>S09B</c:v>
                </c:pt>
                <c:pt idx="14">
                  <c:v>S10A</c:v>
                </c:pt>
                <c:pt idx="15">
                  <c:v>S10B</c:v>
                </c:pt>
                <c:pt idx="16">
                  <c:v>S11A</c:v>
                </c:pt>
                <c:pt idx="17">
                  <c:v>S11B</c:v>
                </c:pt>
                <c:pt idx="18">
                  <c:v>S12A</c:v>
                </c:pt>
                <c:pt idx="19">
                  <c:v>S12B</c:v>
                </c:pt>
                <c:pt idx="20">
                  <c:v>S13A</c:v>
                </c:pt>
              </c:strCache>
            </c:strRef>
          </c:cat>
          <c:val>
            <c:numRef>
              <c:f>DownTime!$J$3:$J$23</c:f>
              <c:numCache>
                <c:formatCode>#,##0_);[Red]\(#,##0\)</c:formatCode>
                <c:ptCount val="21"/>
                <c:pt idx="0">
                  <c:v>93575.0</c:v>
                </c:pt>
                <c:pt idx="1">
                  <c:v>98420.0</c:v>
                </c:pt>
                <c:pt idx="2">
                  <c:v>88735.0</c:v>
                </c:pt>
                <c:pt idx="3">
                  <c:v>100833.0</c:v>
                </c:pt>
                <c:pt idx="4">
                  <c:v>79439.0</c:v>
                </c:pt>
                <c:pt idx="5">
                  <c:v>77467.0</c:v>
                </c:pt>
                <c:pt idx="6">
                  <c:v>75905.0</c:v>
                </c:pt>
                <c:pt idx="7">
                  <c:v>94099.0</c:v>
                </c:pt>
                <c:pt idx="8">
                  <c:v>87284.0</c:v>
                </c:pt>
                <c:pt idx="9">
                  <c:v>81734.0</c:v>
                </c:pt>
                <c:pt idx="10">
                  <c:v>88559.0</c:v>
                </c:pt>
                <c:pt idx="11">
                  <c:v>94863.0</c:v>
                </c:pt>
                <c:pt idx="12">
                  <c:v>76513.0</c:v>
                </c:pt>
                <c:pt idx="13">
                  <c:v>106582.0</c:v>
                </c:pt>
                <c:pt idx="14">
                  <c:v>99654.0</c:v>
                </c:pt>
                <c:pt idx="15">
                  <c:v>96509.0</c:v>
                </c:pt>
                <c:pt idx="16">
                  <c:v>73331.0</c:v>
                </c:pt>
                <c:pt idx="17">
                  <c:v>98863.0</c:v>
                </c:pt>
                <c:pt idx="18">
                  <c:v>85272.0</c:v>
                </c:pt>
                <c:pt idx="19">
                  <c:v>97634.0</c:v>
                </c:pt>
                <c:pt idx="20">
                  <c:v>81057.0</c:v>
                </c:pt>
              </c:numCache>
            </c:numRef>
          </c:val>
        </c:ser>
        <c:ser>
          <c:idx val="0"/>
          <c:order val="1"/>
          <c:tx>
            <c:strRef>
              <c:f>DownTime!$C$2</c:f>
              <c:strCache>
                <c:ptCount val="1"/>
                <c:pt idx="0">
                  <c:v>望遠鏡トラブル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DownTime!$B$3:$B$23</c:f>
              <c:strCache>
                <c:ptCount val="21"/>
                <c:pt idx="0">
                  <c:v>S03A</c:v>
                </c:pt>
                <c:pt idx="1">
                  <c:v>S03B</c:v>
                </c:pt>
                <c:pt idx="2">
                  <c:v>S04A</c:v>
                </c:pt>
                <c:pt idx="3">
                  <c:v>S04B</c:v>
                </c:pt>
                <c:pt idx="4">
                  <c:v>S05A</c:v>
                </c:pt>
                <c:pt idx="5">
                  <c:v>S05B</c:v>
                </c:pt>
                <c:pt idx="6">
                  <c:v>S06A</c:v>
                </c:pt>
                <c:pt idx="7">
                  <c:v>S06B</c:v>
                </c:pt>
                <c:pt idx="8">
                  <c:v>S07A</c:v>
                </c:pt>
                <c:pt idx="9">
                  <c:v>S07B</c:v>
                </c:pt>
                <c:pt idx="10">
                  <c:v>S08A</c:v>
                </c:pt>
                <c:pt idx="11">
                  <c:v>S08B</c:v>
                </c:pt>
                <c:pt idx="12">
                  <c:v>S09A</c:v>
                </c:pt>
                <c:pt idx="13">
                  <c:v>S09B</c:v>
                </c:pt>
                <c:pt idx="14">
                  <c:v>S10A</c:v>
                </c:pt>
                <c:pt idx="15">
                  <c:v>S10B</c:v>
                </c:pt>
                <c:pt idx="16">
                  <c:v>S11A</c:v>
                </c:pt>
                <c:pt idx="17">
                  <c:v>S11B</c:v>
                </c:pt>
                <c:pt idx="18">
                  <c:v>S12A</c:v>
                </c:pt>
                <c:pt idx="19">
                  <c:v>S12B</c:v>
                </c:pt>
                <c:pt idx="20">
                  <c:v>S13A</c:v>
                </c:pt>
              </c:strCache>
            </c:strRef>
          </c:cat>
          <c:val>
            <c:numRef>
              <c:f>DownTime!$C$3:$C$23</c:f>
              <c:numCache>
                <c:formatCode>#,##0_);[Red]\(#,##0\)</c:formatCode>
                <c:ptCount val="21"/>
                <c:pt idx="0">
                  <c:v>2557.0</c:v>
                </c:pt>
                <c:pt idx="1">
                  <c:v>4080.0</c:v>
                </c:pt>
                <c:pt idx="2">
                  <c:v>2513.0</c:v>
                </c:pt>
                <c:pt idx="3">
                  <c:v>2153.0</c:v>
                </c:pt>
                <c:pt idx="4">
                  <c:v>1102.0</c:v>
                </c:pt>
                <c:pt idx="5">
                  <c:v>4724.0</c:v>
                </c:pt>
                <c:pt idx="6">
                  <c:v>1333.0</c:v>
                </c:pt>
                <c:pt idx="7">
                  <c:v>1134.0</c:v>
                </c:pt>
                <c:pt idx="8">
                  <c:v>1883.0</c:v>
                </c:pt>
                <c:pt idx="9">
                  <c:v>1588.0</c:v>
                </c:pt>
                <c:pt idx="10">
                  <c:v>2002.0</c:v>
                </c:pt>
                <c:pt idx="11">
                  <c:v>1927.0</c:v>
                </c:pt>
                <c:pt idx="12">
                  <c:v>3108.0</c:v>
                </c:pt>
                <c:pt idx="13">
                  <c:v>731.0</c:v>
                </c:pt>
                <c:pt idx="14">
                  <c:v>1743.0</c:v>
                </c:pt>
                <c:pt idx="15">
                  <c:v>1064.0</c:v>
                </c:pt>
                <c:pt idx="16">
                  <c:v>11199.0</c:v>
                </c:pt>
                <c:pt idx="17">
                  <c:v>1943.0</c:v>
                </c:pt>
                <c:pt idx="18">
                  <c:v>3241.0</c:v>
                </c:pt>
                <c:pt idx="19">
                  <c:v>3913.0</c:v>
                </c:pt>
                <c:pt idx="20">
                  <c:v>7353.0</c:v>
                </c:pt>
              </c:numCache>
            </c:numRef>
          </c:val>
        </c:ser>
        <c:ser>
          <c:idx val="1"/>
          <c:order val="2"/>
          <c:tx>
            <c:strRef>
              <c:f>DownTime!$D$2</c:f>
              <c:strCache>
                <c:ptCount val="1"/>
                <c:pt idx="0">
                  <c:v>装置トラブル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DownTime!$B$3:$B$23</c:f>
              <c:strCache>
                <c:ptCount val="21"/>
                <c:pt idx="0">
                  <c:v>S03A</c:v>
                </c:pt>
                <c:pt idx="1">
                  <c:v>S03B</c:v>
                </c:pt>
                <c:pt idx="2">
                  <c:v>S04A</c:v>
                </c:pt>
                <c:pt idx="3">
                  <c:v>S04B</c:v>
                </c:pt>
                <c:pt idx="4">
                  <c:v>S05A</c:v>
                </c:pt>
                <c:pt idx="5">
                  <c:v>S05B</c:v>
                </c:pt>
                <c:pt idx="6">
                  <c:v>S06A</c:v>
                </c:pt>
                <c:pt idx="7">
                  <c:v>S06B</c:v>
                </c:pt>
                <c:pt idx="8">
                  <c:v>S07A</c:v>
                </c:pt>
                <c:pt idx="9">
                  <c:v>S07B</c:v>
                </c:pt>
                <c:pt idx="10">
                  <c:v>S08A</c:v>
                </c:pt>
                <c:pt idx="11">
                  <c:v>S08B</c:v>
                </c:pt>
                <c:pt idx="12">
                  <c:v>S09A</c:v>
                </c:pt>
                <c:pt idx="13">
                  <c:v>S09B</c:v>
                </c:pt>
                <c:pt idx="14">
                  <c:v>S10A</c:v>
                </c:pt>
                <c:pt idx="15">
                  <c:v>S10B</c:v>
                </c:pt>
                <c:pt idx="16">
                  <c:v>S11A</c:v>
                </c:pt>
                <c:pt idx="17">
                  <c:v>S11B</c:v>
                </c:pt>
                <c:pt idx="18">
                  <c:v>S12A</c:v>
                </c:pt>
                <c:pt idx="19">
                  <c:v>S12B</c:v>
                </c:pt>
                <c:pt idx="20">
                  <c:v>S13A</c:v>
                </c:pt>
              </c:strCache>
            </c:strRef>
          </c:cat>
          <c:val>
            <c:numRef>
              <c:f>DownTime!$D$3:$D$23</c:f>
              <c:numCache>
                <c:formatCode>#,##0_);[Red]\(#,##0\)</c:formatCode>
                <c:ptCount val="21"/>
                <c:pt idx="0">
                  <c:v>871.0</c:v>
                </c:pt>
                <c:pt idx="1">
                  <c:v>1048.0</c:v>
                </c:pt>
                <c:pt idx="2">
                  <c:v>2221.0</c:v>
                </c:pt>
                <c:pt idx="3">
                  <c:v>1847.0</c:v>
                </c:pt>
                <c:pt idx="4">
                  <c:v>2606.0</c:v>
                </c:pt>
                <c:pt idx="5">
                  <c:v>1378.0</c:v>
                </c:pt>
                <c:pt idx="6">
                  <c:v>661.0</c:v>
                </c:pt>
                <c:pt idx="7">
                  <c:v>1365.0</c:v>
                </c:pt>
                <c:pt idx="8">
                  <c:v>2486.0</c:v>
                </c:pt>
                <c:pt idx="9">
                  <c:v>2245.0</c:v>
                </c:pt>
                <c:pt idx="10">
                  <c:v>822.0</c:v>
                </c:pt>
                <c:pt idx="11">
                  <c:v>671.0</c:v>
                </c:pt>
                <c:pt idx="12">
                  <c:v>366.0</c:v>
                </c:pt>
                <c:pt idx="13">
                  <c:v>989.0</c:v>
                </c:pt>
                <c:pt idx="14">
                  <c:v>592.0</c:v>
                </c:pt>
                <c:pt idx="15">
                  <c:v>303.0</c:v>
                </c:pt>
                <c:pt idx="16">
                  <c:v>683.0</c:v>
                </c:pt>
                <c:pt idx="17">
                  <c:v>1247.0</c:v>
                </c:pt>
                <c:pt idx="18">
                  <c:v>636.0</c:v>
                </c:pt>
                <c:pt idx="19">
                  <c:v>985.0</c:v>
                </c:pt>
                <c:pt idx="20">
                  <c:v>1939.0</c:v>
                </c:pt>
              </c:numCache>
            </c:numRef>
          </c:val>
        </c:ser>
        <c:ser>
          <c:idx val="2"/>
          <c:order val="3"/>
          <c:tx>
            <c:strRef>
              <c:f>DownTime!$E$2</c:f>
              <c:strCache>
                <c:ptCount val="1"/>
                <c:pt idx="0">
                  <c:v>ソフトウェアトラブル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DownTime!$B$3:$B$23</c:f>
              <c:strCache>
                <c:ptCount val="21"/>
                <c:pt idx="0">
                  <c:v>S03A</c:v>
                </c:pt>
                <c:pt idx="1">
                  <c:v>S03B</c:v>
                </c:pt>
                <c:pt idx="2">
                  <c:v>S04A</c:v>
                </c:pt>
                <c:pt idx="3">
                  <c:v>S04B</c:v>
                </c:pt>
                <c:pt idx="4">
                  <c:v>S05A</c:v>
                </c:pt>
                <c:pt idx="5">
                  <c:v>S05B</c:v>
                </c:pt>
                <c:pt idx="6">
                  <c:v>S06A</c:v>
                </c:pt>
                <c:pt idx="7">
                  <c:v>S06B</c:v>
                </c:pt>
                <c:pt idx="8">
                  <c:v>S07A</c:v>
                </c:pt>
                <c:pt idx="9">
                  <c:v>S07B</c:v>
                </c:pt>
                <c:pt idx="10">
                  <c:v>S08A</c:v>
                </c:pt>
                <c:pt idx="11">
                  <c:v>S08B</c:v>
                </c:pt>
                <c:pt idx="12">
                  <c:v>S09A</c:v>
                </c:pt>
                <c:pt idx="13">
                  <c:v>S09B</c:v>
                </c:pt>
                <c:pt idx="14">
                  <c:v>S10A</c:v>
                </c:pt>
                <c:pt idx="15">
                  <c:v>S10B</c:v>
                </c:pt>
                <c:pt idx="16">
                  <c:v>S11A</c:v>
                </c:pt>
                <c:pt idx="17">
                  <c:v>S11B</c:v>
                </c:pt>
                <c:pt idx="18">
                  <c:v>S12A</c:v>
                </c:pt>
                <c:pt idx="19">
                  <c:v>S12B</c:v>
                </c:pt>
                <c:pt idx="20">
                  <c:v>S13A</c:v>
                </c:pt>
              </c:strCache>
            </c:strRef>
          </c:cat>
          <c:val>
            <c:numRef>
              <c:f>DownTime!$E$3:$E$23</c:f>
              <c:numCache>
                <c:formatCode>#,##0_);[Red]\(#,##0\)</c:formatCode>
                <c:ptCount val="21"/>
                <c:pt idx="0">
                  <c:v>39.0</c:v>
                </c:pt>
                <c:pt idx="1">
                  <c:v>234.0</c:v>
                </c:pt>
                <c:pt idx="2">
                  <c:v>174.0</c:v>
                </c:pt>
                <c:pt idx="3">
                  <c:v>133.0</c:v>
                </c:pt>
                <c:pt idx="4">
                  <c:v>180.0</c:v>
                </c:pt>
                <c:pt idx="5">
                  <c:v>173.0</c:v>
                </c:pt>
                <c:pt idx="6">
                  <c:v>132.0</c:v>
                </c:pt>
                <c:pt idx="7">
                  <c:v>127.0</c:v>
                </c:pt>
                <c:pt idx="8">
                  <c:v>494.0</c:v>
                </c:pt>
                <c:pt idx="9">
                  <c:v>599.0</c:v>
                </c:pt>
                <c:pt idx="10">
                  <c:v>72.0</c:v>
                </c:pt>
                <c:pt idx="11">
                  <c:v>279.0</c:v>
                </c:pt>
                <c:pt idx="12">
                  <c:v>265.0</c:v>
                </c:pt>
                <c:pt idx="13">
                  <c:v>268.0</c:v>
                </c:pt>
                <c:pt idx="14">
                  <c:v>92.0</c:v>
                </c:pt>
                <c:pt idx="15">
                  <c:v>92.0</c:v>
                </c:pt>
                <c:pt idx="16">
                  <c:v>229.0</c:v>
                </c:pt>
                <c:pt idx="17">
                  <c:v>198.0</c:v>
                </c:pt>
                <c:pt idx="18">
                  <c:v>596.0</c:v>
                </c:pt>
                <c:pt idx="19">
                  <c:v>172.0</c:v>
                </c:pt>
                <c:pt idx="20">
                  <c:v>815.0</c:v>
                </c:pt>
              </c:numCache>
            </c:numRef>
          </c:val>
        </c:ser>
        <c:ser>
          <c:idx val="3"/>
          <c:order val="4"/>
          <c:tx>
            <c:strRef>
              <c:f>DownTime!$G$2</c:f>
              <c:strCache>
                <c:ptCount val="1"/>
                <c:pt idx="0">
                  <c:v>蒸着・地震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DownTime!$B$3:$B$23</c:f>
              <c:strCache>
                <c:ptCount val="21"/>
                <c:pt idx="0">
                  <c:v>S03A</c:v>
                </c:pt>
                <c:pt idx="1">
                  <c:v>S03B</c:v>
                </c:pt>
                <c:pt idx="2">
                  <c:v>S04A</c:v>
                </c:pt>
                <c:pt idx="3">
                  <c:v>S04B</c:v>
                </c:pt>
                <c:pt idx="4">
                  <c:v>S05A</c:v>
                </c:pt>
                <c:pt idx="5">
                  <c:v>S05B</c:v>
                </c:pt>
                <c:pt idx="6">
                  <c:v>S06A</c:v>
                </c:pt>
                <c:pt idx="7">
                  <c:v>S06B</c:v>
                </c:pt>
                <c:pt idx="8">
                  <c:v>S07A</c:v>
                </c:pt>
                <c:pt idx="9">
                  <c:v>S07B</c:v>
                </c:pt>
                <c:pt idx="10">
                  <c:v>S08A</c:v>
                </c:pt>
                <c:pt idx="11">
                  <c:v>S08B</c:v>
                </c:pt>
                <c:pt idx="12">
                  <c:v>S09A</c:v>
                </c:pt>
                <c:pt idx="13">
                  <c:v>S09B</c:v>
                </c:pt>
                <c:pt idx="14">
                  <c:v>S10A</c:v>
                </c:pt>
                <c:pt idx="15">
                  <c:v>S10B</c:v>
                </c:pt>
                <c:pt idx="16">
                  <c:v>S11A</c:v>
                </c:pt>
                <c:pt idx="17">
                  <c:v>S11B</c:v>
                </c:pt>
                <c:pt idx="18">
                  <c:v>S12A</c:v>
                </c:pt>
                <c:pt idx="19">
                  <c:v>S12B</c:v>
                </c:pt>
                <c:pt idx="20">
                  <c:v>S13A</c:v>
                </c:pt>
              </c:strCache>
            </c:strRef>
          </c:cat>
          <c:val>
            <c:numRef>
              <c:f>DownTime!$G$3:$G$23</c:f>
              <c:numCache>
                <c:formatCode>#,##0_);[Red]\(#,##0\)</c:formatCode>
                <c:ptCount val="21"/>
                <c:pt idx="0">
                  <c:v>8100.0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3990.0</c:v>
                </c:pt>
                <c:pt idx="7">
                  <c:v>11015.0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580.0</c:v>
                </c:pt>
                <c:pt idx="13">
                  <c:v>0.0</c:v>
                </c:pt>
                <c:pt idx="14">
                  <c:v>17520.0</c:v>
                </c:pt>
                <c:pt idx="15">
                  <c:v>34380.0</c:v>
                </c:pt>
                <c:pt idx="16">
                  <c:v>0.0</c:v>
                </c:pt>
                <c:pt idx="17">
                  <c:v>10640.0</c:v>
                </c:pt>
                <c:pt idx="18">
                  <c:v>0.0</c:v>
                </c:pt>
                <c:pt idx="19">
                  <c:v>0.0</c:v>
                </c:pt>
                <c:pt idx="20">
                  <c:v>1140.0</c:v>
                </c:pt>
              </c:numCache>
            </c:numRef>
          </c:val>
        </c:ser>
        <c:overlap val="100"/>
        <c:axId val="256826024"/>
        <c:axId val="256814888"/>
      </c:barChart>
      <c:catAx>
        <c:axId val="2568260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56814888"/>
        <c:crosses val="autoZero"/>
        <c:auto val="1"/>
        <c:lblAlgn val="ctr"/>
        <c:lblOffset val="100"/>
      </c:catAx>
      <c:valAx>
        <c:axId val="2568148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56826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548138001643"/>
          <c:y val="0.227403180981618"/>
          <c:w val="0.114662401574803"/>
          <c:h val="0.437960230530697"/>
        </c:manualLayout>
      </c:layout>
      <c:txPr>
        <a:bodyPr/>
        <a:lstStyle/>
        <a:p>
          <a:pPr>
            <a:defRPr lang="ja-JP" sz="1600" b="1" baseline="0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ja-JP" sz="2800" baseline="0"/>
            </a:pPr>
            <a:r>
              <a:rPr lang="en-US" altLang="ja-JP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Papers</a:t>
            </a:r>
          </a:p>
          <a:p>
            <a:pPr>
              <a:defRPr lang="ja-JP" sz="2800" baseline="0"/>
            </a:pPr>
            <a:r>
              <a:rPr lang="en-US" altLang="ja-JP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(Keck/Gemini/VLT/CHFT</a:t>
            </a:r>
            <a:r>
              <a:rPr lang="ja-JP" altLang="en-US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との比較）</a:t>
            </a:r>
            <a:endParaRPr lang="ja-JP" altLang="en-US" sz="28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8247772316413"/>
          <c:y val="0.0946058202578694"/>
        </c:manualLayout>
      </c:layout>
      <c:overlay val="1"/>
      <c:spPr>
        <a:noFill/>
      </c:spPr>
    </c:title>
    <c:plotArea>
      <c:layout>
        <c:manualLayout>
          <c:layoutTarget val="inner"/>
          <c:xMode val="edge"/>
          <c:yMode val="edge"/>
          <c:x val="0.180045123644813"/>
          <c:y val="0.242733234987962"/>
          <c:w val="0.625583187026439"/>
          <c:h val="0.579056395322847"/>
        </c:manualLayout>
      </c:layout>
      <c:lineChart>
        <c:grouping val="standard"/>
        <c:ser>
          <c:idx val="0"/>
          <c:order val="0"/>
          <c:tx>
            <c:strRef>
              <c:f>論文生産数比較!$J$51</c:f>
              <c:strCache>
                <c:ptCount val="1"/>
                <c:pt idx="0">
                  <c:v>Subaru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circle"/>
            <c:size val="1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論文生産数比較!$J$52:$J$68</c:f>
              <c:numCache>
                <c:formatCode>General</c:formatCode>
                <c:ptCount val="17"/>
                <c:pt idx="0">
                  <c:v>17.0</c:v>
                </c:pt>
                <c:pt idx="1">
                  <c:v>23.0</c:v>
                </c:pt>
                <c:pt idx="2">
                  <c:v>51.0</c:v>
                </c:pt>
                <c:pt idx="3">
                  <c:v>50.0</c:v>
                </c:pt>
                <c:pt idx="4">
                  <c:v>70.0</c:v>
                </c:pt>
                <c:pt idx="5">
                  <c:v>63.0</c:v>
                </c:pt>
                <c:pt idx="6">
                  <c:v>84.0</c:v>
                </c:pt>
                <c:pt idx="7">
                  <c:v>96.0</c:v>
                </c:pt>
                <c:pt idx="8">
                  <c:v>93.0</c:v>
                </c:pt>
                <c:pt idx="9">
                  <c:v>111.0</c:v>
                </c:pt>
                <c:pt idx="10">
                  <c:v>128.0</c:v>
                </c:pt>
                <c:pt idx="11">
                  <c:v>126.0</c:v>
                </c:pt>
                <c:pt idx="1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論文生産数比較!$K$51</c:f>
              <c:strCache>
                <c:ptCount val="1"/>
                <c:pt idx="0">
                  <c:v>Gemini</c:v>
                </c:pt>
              </c:strCache>
            </c:strRef>
          </c:tx>
          <c:spPr>
            <a:ln>
              <a:solidFill>
                <a:srgbClr val="66CCFF"/>
              </a:solidFill>
            </a:ln>
          </c:spPr>
          <c:marker>
            <c:symbol val="x"/>
            <c:size val="12"/>
            <c:spPr>
              <a:solidFill>
                <a:srgbClr val="66CCFF"/>
              </a:solidFill>
              <a:ln>
                <a:solidFill>
                  <a:srgbClr val="66CCFF"/>
                </a:solidFill>
              </a:ln>
            </c:spPr>
          </c:marker>
          <c:val>
            <c:numRef>
              <c:f>論文生産数比較!$K$52:$K$68</c:f>
              <c:numCache>
                <c:formatCode>General</c:formatCode>
                <c:ptCount val="17"/>
                <c:pt idx="0">
                  <c:v>1.0</c:v>
                </c:pt>
                <c:pt idx="1">
                  <c:v>12.5</c:v>
                </c:pt>
                <c:pt idx="2">
                  <c:v>13.5</c:v>
                </c:pt>
                <c:pt idx="3">
                  <c:v>27.0</c:v>
                </c:pt>
                <c:pt idx="4">
                  <c:v>39.0</c:v>
                </c:pt>
                <c:pt idx="5">
                  <c:v>50.5</c:v>
                </c:pt>
                <c:pt idx="6">
                  <c:v>61.0</c:v>
                </c:pt>
                <c:pt idx="7">
                  <c:v>67.0</c:v>
                </c:pt>
                <c:pt idx="8">
                  <c:v>74.5</c:v>
                </c:pt>
                <c:pt idx="9">
                  <c:v>64.5</c:v>
                </c:pt>
                <c:pt idx="10">
                  <c:v>94.0</c:v>
                </c:pt>
                <c:pt idx="11">
                  <c:v>83.0</c:v>
                </c:pt>
              </c:numCache>
            </c:numRef>
          </c:val>
        </c:ser>
        <c:ser>
          <c:idx val="2"/>
          <c:order val="2"/>
          <c:tx>
            <c:strRef>
              <c:f>論文生産数比較!$L$51</c:f>
              <c:strCache>
                <c:ptCount val="1"/>
                <c:pt idx="0">
                  <c:v>Keck </c:v>
                </c:pt>
              </c:strCache>
            </c:strRef>
          </c:tx>
          <c:spPr>
            <a:ln>
              <a:solidFill>
                <a:srgbClr val="FF66CC"/>
              </a:solidFill>
            </a:ln>
          </c:spPr>
          <c:marker>
            <c:symbol val="circle"/>
            <c:size val="12"/>
            <c:spPr>
              <a:solidFill>
                <a:srgbClr val="FF66CC"/>
              </a:solidFill>
              <a:ln>
                <a:solidFill>
                  <a:srgbClr val="FF99FF"/>
                </a:solidFill>
              </a:ln>
            </c:spPr>
          </c:marker>
          <c:val>
            <c:numRef>
              <c:f>論文生産数比較!$L$52:$L$68</c:f>
              <c:numCache>
                <c:formatCode>General</c:formatCode>
                <c:ptCount val="17"/>
                <c:pt idx="0">
                  <c:v>16.5</c:v>
                </c:pt>
                <c:pt idx="1">
                  <c:v>23.5</c:v>
                </c:pt>
                <c:pt idx="2">
                  <c:v>32.0</c:v>
                </c:pt>
                <c:pt idx="3">
                  <c:v>47.5</c:v>
                </c:pt>
                <c:pt idx="4">
                  <c:v>62.5</c:v>
                </c:pt>
                <c:pt idx="5">
                  <c:v>80.5</c:v>
                </c:pt>
                <c:pt idx="6">
                  <c:v>81.0</c:v>
                </c:pt>
                <c:pt idx="7">
                  <c:v>88.0</c:v>
                </c:pt>
                <c:pt idx="8">
                  <c:v>100.0</c:v>
                </c:pt>
                <c:pt idx="9">
                  <c:v>104.5</c:v>
                </c:pt>
                <c:pt idx="10">
                  <c:v>110.0</c:v>
                </c:pt>
                <c:pt idx="11">
                  <c:v>134.0</c:v>
                </c:pt>
                <c:pt idx="12">
                  <c:v>155.5</c:v>
                </c:pt>
                <c:pt idx="13">
                  <c:v>132.5</c:v>
                </c:pt>
                <c:pt idx="14">
                  <c:v>135.5</c:v>
                </c:pt>
                <c:pt idx="15">
                  <c:v>139.0</c:v>
                </c:pt>
                <c:pt idx="16">
                  <c:v>148.5</c:v>
                </c:pt>
              </c:numCache>
            </c:numRef>
          </c:val>
        </c:ser>
        <c:ser>
          <c:idx val="3"/>
          <c:order val="3"/>
          <c:tx>
            <c:strRef>
              <c:f>論文生産数比較!$M$51</c:f>
              <c:strCache>
                <c:ptCount val="1"/>
                <c:pt idx="0">
                  <c:v>VLT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12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論文生産数比較!$M$52:$M$68</c:f>
              <c:numCache>
                <c:formatCode>General</c:formatCode>
                <c:ptCount val="17"/>
                <c:pt idx="0">
                  <c:v>7.25</c:v>
                </c:pt>
                <c:pt idx="1">
                  <c:v>13.0</c:v>
                </c:pt>
                <c:pt idx="2">
                  <c:v>26.25</c:v>
                </c:pt>
                <c:pt idx="3">
                  <c:v>39.75</c:v>
                </c:pt>
                <c:pt idx="4">
                  <c:v>65.0</c:v>
                </c:pt>
                <c:pt idx="5">
                  <c:v>85.25</c:v>
                </c:pt>
                <c:pt idx="6">
                  <c:v>90.0</c:v>
                </c:pt>
                <c:pt idx="7">
                  <c:v>103.0</c:v>
                </c:pt>
                <c:pt idx="8">
                  <c:v>123.5</c:v>
                </c:pt>
                <c:pt idx="9">
                  <c:v>121.0</c:v>
                </c:pt>
                <c:pt idx="10">
                  <c:v>116.5</c:v>
                </c:pt>
                <c:pt idx="11">
                  <c:v>126.75</c:v>
                </c:pt>
                <c:pt idx="12">
                  <c:v>138.0</c:v>
                </c:pt>
                <c:pt idx="13">
                  <c:v>153.5</c:v>
                </c:pt>
              </c:numCache>
            </c:numRef>
          </c:val>
        </c:ser>
        <c:ser>
          <c:idx val="4"/>
          <c:order val="4"/>
          <c:tx>
            <c:strRef>
              <c:f>論文生産数比較!$N$51</c:f>
              <c:strCache>
                <c:ptCount val="1"/>
                <c:pt idx="0">
                  <c:v>CFHT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circle"/>
            <c:size val="11"/>
            <c:spPr>
              <a:solidFill>
                <a:srgbClr val="0000FF"/>
              </a:solidFill>
            </c:spPr>
          </c:marker>
          <c:val>
            <c:numRef>
              <c:f>論文生産数比較!$N$52:$N$68</c:f>
              <c:numCache>
                <c:formatCode>General</c:formatCode>
                <c:ptCount val="17"/>
                <c:pt idx="0">
                  <c:v>2.0</c:v>
                </c:pt>
                <c:pt idx="1">
                  <c:v>4.0</c:v>
                </c:pt>
                <c:pt idx="2">
                  <c:v>23.0</c:v>
                </c:pt>
                <c:pt idx="3">
                  <c:v>22.0</c:v>
                </c:pt>
                <c:pt idx="4">
                  <c:v>35.0</c:v>
                </c:pt>
                <c:pt idx="5">
                  <c:v>41.0</c:v>
                </c:pt>
                <c:pt idx="6">
                  <c:v>60.0</c:v>
                </c:pt>
                <c:pt idx="7">
                  <c:v>48.0</c:v>
                </c:pt>
                <c:pt idx="8">
                  <c:v>43.0</c:v>
                </c:pt>
                <c:pt idx="9">
                  <c:v>55.0</c:v>
                </c:pt>
                <c:pt idx="10">
                  <c:v>64.0</c:v>
                </c:pt>
                <c:pt idx="11">
                  <c:v>73.0</c:v>
                </c:pt>
                <c:pt idx="12">
                  <c:v>74.0</c:v>
                </c:pt>
                <c:pt idx="13">
                  <c:v>73.0</c:v>
                </c:pt>
                <c:pt idx="14">
                  <c:v>91.0</c:v>
                </c:pt>
                <c:pt idx="15">
                  <c:v>71.0</c:v>
                </c:pt>
                <c:pt idx="16">
                  <c:v>78.0</c:v>
                </c:pt>
              </c:numCache>
            </c:numRef>
          </c:val>
        </c:ser>
        <c:marker val="1"/>
        <c:axId val="256872120"/>
        <c:axId val="256881208"/>
      </c:lineChart>
      <c:catAx>
        <c:axId val="256872120"/>
        <c:scaling>
          <c:orientation val="minMax"/>
        </c:scaling>
        <c:axPos val="b"/>
        <c:majorGridlines>
          <c:spPr>
            <a:ln>
              <a:solidFill>
                <a:schemeClr val="tx1">
                  <a:alpha val="50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lang="ja-JP" sz="1800" b="1"/>
                </a:pPr>
                <a:r>
                  <a:rPr lang="ja-JP" altLang="en-US" sz="1800" b="1"/>
                  <a:t>観測開始からの年数</a:t>
                </a:r>
              </a:p>
            </c:rich>
          </c:tx>
          <c:layout>
            <c:manualLayout>
              <c:xMode val="edge"/>
              <c:yMode val="edge"/>
              <c:x val="0.372912933066939"/>
              <c:y val="0.86822690959250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ja-JP" sz="1400" baseline="0"/>
            </a:pPr>
            <a:endParaRPr lang="en-US"/>
          </a:p>
        </c:txPr>
        <c:crossAx val="256881208"/>
        <c:crosses val="autoZero"/>
        <c:auto val="1"/>
        <c:lblAlgn val="ctr"/>
        <c:lblOffset val="100"/>
        <c:tickLblSkip val="2"/>
        <c:tickMarkSkip val="1"/>
      </c:catAx>
      <c:valAx>
        <c:axId val="256881208"/>
        <c:scaling>
          <c:orientation val="minMax"/>
          <c:max val="160.0"/>
        </c:scaling>
        <c:axPos val="l"/>
        <c:majorGridlines>
          <c:spPr>
            <a:ln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ja-JP" sz="2000" b="1"/>
                </a:pPr>
                <a:r>
                  <a:rPr lang="ja-JP" altLang="en-US" sz="2000" b="1" dirty="0"/>
                  <a:t>望遠鏡</a:t>
                </a:r>
                <a:r>
                  <a:rPr lang="en-US" altLang="ja-JP" sz="2000" b="1" dirty="0"/>
                  <a:t>1</a:t>
                </a:r>
                <a:r>
                  <a:rPr lang="ja-JP" altLang="en-US" sz="2000" b="1" dirty="0"/>
                  <a:t>台当たりの論文出版数</a:t>
                </a:r>
              </a:p>
            </c:rich>
          </c:tx>
          <c:layout>
            <c:manualLayout>
              <c:xMode val="edge"/>
              <c:yMode val="edge"/>
              <c:x val="0.0749537886953994"/>
              <c:y val="0.2965110383099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ja-JP" sz="1400" baseline="0"/>
            </a:pPr>
            <a:endParaRPr lang="en-US"/>
          </a:p>
        </c:txPr>
        <c:crossAx val="256872120"/>
        <c:crosses val="autoZero"/>
        <c:crossBetween val="midCat"/>
      </c:valAx>
      <c:spPr>
        <a:noFill/>
        <a:ln>
          <a:solidFill>
            <a:schemeClr val="tx1"/>
          </a:solidFill>
          <a:prstDash val="sysDot"/>
        </a:ln>
      </c:spPr>
    </c:plotArea>
    <c:legend>
      <c:legendPos val="t"/>
      <c:layout>
        <c:manualLayout>
          <c:xMode val="edge"/>
          <c:yMode val="edge"/>
          <c:x val="0.82055063022663"/>
          <c:y val="0.289949869405011"/>
          <c:w val="0.113375357760346"/>
          <c:h val="0.274126610086148"/>
        </c:manualLayout>
      </c:layout>
      <c:overlay val="1"/>
      <c:spPr>
        <a:noFill/>
        <a:ln>
          <a:solidFill>
            <a:schemeClr val="tx1"/>
          </a:solidFill>
        </a:ln>
      </c:spPr>
      <c:txPr>
        <a:bodyPr/>
        <a:lstStyle/>
        <a:p>
          <a:pPr>
            <a:defRPr lang="ja-JP" sz="1600" baseline="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69655-7EC1-E54C-941E-4B00D6BA3952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451172-DA1D-F443-9247-8261747D62EB}">
      <dgm:prSet phldrT="[Text]"/>
      <dgm:spPr/>
      <dgm:t>
        <a:bodyPr/>
        <a:lstStyle/>
        <a:p>
          <a:r>
            <a:rPr lang="en-US" smtClean="0"/>
            <a:t>Maximize Scientific Output</a:t>
          </a:r>
          <a:endParaRPr lang="en-US" dirty="0"/>
        </a:p>
      </dgm:t>
    </dgm:pt>
    <dgm:pt modelId="{C6B77CD9-7F89-A140-846C-47FB3B3AA0E9}" type="parTrans" cxnId="{8A36A84B-FACC-524B-BB0F-C4B9820E490B}">
      <dgm:prSet/>
      <dgm:spPr/>
      <dgm:t>
        <a:bodyPr/>
        <a:lstStyle/>
        <a:p>
          <a:endParaRPr lang="en-US"/>
        </a:p>
      </dgm:t>
    </dgm:pt>
    <dgm:pt modelId="{C7139676-29D4-2447-B3F7-F54560FAE7E0}" type="sibTrans" cxnId="{8A36A84B-FACC-524B-BB0F-C4B9820E490B}">
      <dgm:prSet/>
      <dgm:spPr/>
      <dgm:t>
        <a:bodyPr/>
        <a:lstStyle/>
        <a:p>
          <a:endParaRPr lang="en-US"/>
        </a:p>
      </dgm:t>
    </dgm:pt>
    <dgm:pt modelId="{28D27337-D0F5-A54D-B376-CA63055245A3}">
      <dgm:prSet phldrT="[Text]"/>
      <dgm:spPr/>
      <dgm:t>
        <a:bodyPr/>
        <a:lstStyle/>
        <a:p>
          <a:r>
            <a:rPr lang="en-US" dirty="0" smtClean="0"/>
            <a:t>Efficient Operation</a:t>
          </a:r>
          <a:endParaRPr lang="en-US" dirty="0"/>
        </a:p>
      </dgm:t>
    </dgm:pt>
    <dgm:pt modelId="{0408672F-87C2-E744-A054-C6BF534C53E8}" type="parTrans" cxnId="{4F46AEF1-2483-BA48-9F7A-24492DC17493}">
      <dgm:prSet/>
      <dgm:spPr/>
      <dgm:t>
        <a:bodyPr/>
        <a:lstStyle/>
        <a:p>
          <a:endParaRPr lang="en-US"/>
        </a:p>
      </dgm:t>
    </dgm:pt>
    <dgm:pt modelId="{52BE08D4-BBED-7B4E-AF51-98D104399AF4}" type="sibTrans" cxnId="{4F46AEF1-2483-BA48-9F7A-24492DC17493}">
      <dgm:prSet/>
      <dgm:spPr/>
      <dgm:t>
        <a:bodyPr/>
        <a:lstStyle/>
        <a:p>
          <a:endParaRPr lang="en-US"/>
        </a:p>
      </dgm:t>
    </dgm:pt>
    <dgm:pt modelId="{48185095-D158-8A4A-A411-2142091602BB}">
      <dgm:prSet phldrT="[Text]"/>
      <dgm:spPr/>
      <dgm:t>
        <a:bodyPr/>
        <a:lstStyle/>
        <a:p>
          <a:r>
            <a:rPr lang="en-US" dirty="0" smtClean="0"/>
            <a:t>Time Allocation</a:t>
          </a:r>
          <a:endParaRPr lang="en-US" dirty="0"/>
        </a:p>
      </dgm:t>
    </dgm:pt>
    <dgm:pt modelId="{713367FB-3F9E-BA41-A94A-9F28BF066E9D}" type="parTrans" cxnId="{9733C723-FE2A-E74C-A10B-9181DCA2BA25}">
      <dgm:prSet/>
      <dgm:spPr/>
      <dgm:t>
        <a:bodyPr/>
        <a:lstStyle/>
        <a:p>
          <a:endParaRPr lang="en-US"/>
        </a:p>
      </dgm:t>
    </dgm:pt>
    <dgm:pt modelId="{7B8B8A25-39CE-DF42-8462-BD9B56F23A3D}" type="sibTrans" cxnId="{9733C723-FE2A-E74C-A10B-9181DCA2BA25}">
      <dgm:prSet/>
      <dgm:spPr/>
      <dgm:t>
        <a:bodyPr/>
        <a:lstStyle/>
        <a:p>
          <a:endParaRPr lang="en-US"/>
        </a:p>
      </dgm:t>
    </dgm:pt>
    <dgm:pt modelId="{36221046-403D-1C43-99A6-C81E390B694E}">
      <dgm:prSet phldrT="[Text]"/>
      <dgm:spPr/>
      <dgm:t>
        <a:bodyPr/>
        <a:lstStyle/>
        <a:p>
          <a:r>
            <a:rPr lang="en-US" dirty="0" smtClean="0"/>
            <a:t>Proposal Evaluation</a:t>
          </a:r>
          <a:endParaRPr lang="en-US" dirty="0"/>
        </a:p>
      </dgm:t>
    </dgm:pt>
    <dgm:pt modelId="{F9DD6347-8414-A34E-A289-C2F67971CBD4}" type="parTrans" cxnId="{860E360D-2BEC-2245-BB1C-589C7D344C43}">
      <dgm:prSet/>
      <dgm:spPr/>
      <dgm:t>
        <a:bodyPr/>
        <a:lstStyle/>
        <a:p>
          <a:endParaRPr lang="en-US"/>
        </a:p>
      </dgm:t>
    </dgm:pt>
    <dgm:pt modelId="{E79AD9B0-28D4-4E43-98E3-55CDECF7762C}" type="sibTrans" cxnId="{860E360D-2BEC-2245-BB1C-589C7D344C43}">
      <dgm:prSet/>
      <dgm:spPr/>
      <dgm:t>
        <a:bodyPr/>
        <a:lstStyle/>
        <a:p>
          <a:endParaRPr lang="en-US"/>
        </a:p>
      </dgm:t>
    </dgm:pt>
    <dgm:pt modelId="{B294D04B-0ECA-C74A-9EC4-88990F065C91}" type="pres">
      <dgm:prSet presAssocID="{F7869655-7EC1-E54C-941E-4B00D6BA39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060B5D-969F-2140-80FC-DB96A6D880D4}" type="pres">
      <dgm:prSet presAssocID="{8F451172-DA1D-F443-9247-8261747D62EB}" presName="root" presStyleCnt="0"/>
      <dgm:spPr/>
    </dgm:pt>
    <dgm:pt modelId="{958C6669-156E-4E41-8887-8E7A78822ECB}" type="pres">
      <dgm:prSet presAssocID="{8F451172-DA1D-F443-9247-8261747D62EB}" presName="rootComposite" presStyleCnt="0"/>
      <dgm:spPr/>
    </dgm:pt>
    <dgm:pt modelId="{F749AD7A-23CF-1C4A-BBA5-EB1C95C872EC}" type="pres">
      <dgm:prSet presAssocID="{8F451172-DA1D-F443-9247-8261747D62EB}" presName="rootText" presStyleLbl="node1" presStyleIdx="0" presStyleCnt="1" custScaleX="268776"/>
      <dgm:spPr/>
      <dgm:t>
        <a:bodyPr/>
        <a:lstStyle/>
        <a:p>
          <a:endParaRPr lang="en-US"/>
        </a:p>
      </dgm:t>
    </dgm:pt>
    <dgm:pt modelId="{6516977F-AD3B-DE4D-A46A-CAAF47E37F05}" type="pres">
      <dgm:prSet presAssocID="{8F451172-DA1D-F443-9247-8261747D62EB}" presName="rootConnector" presStyleLbl="node1" presStyleIdx="0" presStyleCnt="1"/>
      <dgm:spPr/>
      <dgm:t>
        <a:bodyPr/>
        <a:lstStyle/>
        <a:p>
          <a:endParaRPr lang="en-US"/>
        </a:p>
      </dgm:t>
    </dgm:pt>
    <dgm:pt modelId="{F6F1C392-372F-1B4D-91E0-DA44A35F8CA5}" type="pres">
      <dgm:prSet presAssocID="{8F451172-DA1D-F443-9247-8261747D62EB}" presName="childShape" presStyleCnt="0"/>
      <dgm:spPr/>
    </dgm:pt>
    <dgm:pt modelId="{1AE765C8-CE0E-FB49-AD19-2C83319BDAB0}" type="pres">
      <dgm:prSet presAssocID="{0408672F-87C2-E744-A054-C6BF534C53E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14286A9-7D2E-C24F-A22B-4CF4FF269A9C}" type="pres">
      <dgm:prSet presAssocID="{28D27337-D0F5-A54D-B376-CA63055245A3}" presName="childText" presStyleLbl="bgAcc1" presStyleIdx="0" presStyleCnt="3" custScaleX="266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70874-B72C-F148-8EA3-2D13C6C273FC}" type="pres">
      <dgm:prSet presAssocID="{713367FB-3F9E-BA41-A94A-9F28BF066E9D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4797A4C-7A21-E145-80AA-9A24930BC441}" type="pres">
      <dgm:prSet presAssocID="{48185095-D158-8A4A-A411-2142091602BB}" presName="childText" presStyleLbl="bgAcc1" presStyleIdx="1" presStyleCnt="3" custScaleX="265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FD356-B0E3-2741-A566-E4473F2FEDB4}" type="pres">
      <dgm:prSet presAssocID="{F9DD6347-8414-A34E-A289-C2F67971CB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6351EF27-F432-3748-84FE-E44E6392B143}" type="pres">
      <dgm:prSet presAssocID="{36221046-403D-1C43-99A6-C81E390B694E}" presName="childText" presStyleLbl="bgAcc1" presStyleIdx="2" presStyleCnt="3" custScaleX="269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89223-129D-9449-B6B9-CBF8BF661C20}" type="presOf" srcId="{0408672F-87C2-E744-A054-C6BF534C53E8}" destId="{1AE765C8-CE0E-FB49-AD19-2C83319BDAB0}" srcOrd="0" destOrd="0" presId="urn:microsoft.com/office/officeart/2005/8/layout/hierarchy3"/>
    <dgm:cxn modelId="{6A90BFCB-A608-DA47-889E-61137DD93D2A}" type="presOf" srcId="{48185095-D158-8A4A-A411-2142091602BB}" destId="{34797A4C-7A21-E145-80AA-9A24930BC441}" srcOrd="0" destOrd="0" presId="urn:microsoft.com/office/officeart/2005/8/layout/hierarchy3"/>
    <dgm:cxn modelId="{26511D99-8481-EC48-B2F7-423107D182EA}" type="presOf" srcId="{8F451172-DA1D-F443-9247-8261747D62EB}" destId="{F749AD7A-23CF-1C4A-BBA5-EB1C95C872EC}" srcOrd="0" destOrd="0" presId="urn:microsoft.com/office/officeart/2005/8/layout/hierarchy3"/>
    <dgm:cxn modelId="{6C44FC71-5B02-8D4D-B23E-049563751DF6}" type="presOf" srcId="{8F451172-DA1D-F443-9247-8261747D62EB}" destId="{6516977F-AD3B-DE4D-A46A-CAAF47E37F05}" srcOrd="1" destOrd="0" presId="urn:microsoft.com/office/officeart/2005/8/layout/hierarchy3"/>
    <dgm:cxn modelId="{BC007BA0-8A88-0547-AFD7-E61C14D6A110}" type="presOf" srcId="{713367FB-3F9E-BA41-A94A-9F28BF066E9D}" destId="{19670874-B72C-F148-8EA3-2D13C6C273FC}" srcOrd="0" destOrd="0" presId="urn:microsoft.com/office/officeart/2005/8/layout/hierarchy3"/>
    <dgm:cxn modelId="{B0312D2F-D6F4-7E4E-925A-0934DDF66D3E}" type="presOf" srcId="{F9DD6347-8414-A34E-A289-C2F67971CBD4}" destId="{F3CFD356-B0E3-2741-A566-E4473F2FEDB4}" srcOrd="0" destOrd="0" presId="urn:microsoft.com/office/officeart/2005/8/layout/hierarchy3"/>
    <dgm:cxn modelId="{8A36A84B-FACC-524B-BB0F-C4B9820E490B}" srcId="{F7869655-7EC1-E54C-941E-4B00D6BA3952}" destId="{8F451172-DA1D-F443-9247-8261747D62EB}" srcOrd="0" destOrd="0" parTransId="{C6B77CD9-7F89-A140-846C-47FB3B3AA0E9}" sibTransId="{C7139676-29D4-2447-B3F7-F54560FAE7E0}"/>
    <dgm:cxn modelId="{1BDBCEC2-88DF-4141-9EC2-FACC8EB9741B}" type="presOf" srcId="{F7869655-7EC1-E54C-941E-4B00D6BA3952}" destId="{B294D04B-0ECA-C74A-9EC4-88990F065C91}" srcOrd="0" destOrd="0" presId="urn:microsoft.com/office/officeart/2005/8/layout/hierarchy3"/>
    <dgm:cxn modelId="{9733C723-FE2A-E74C-A10B-9181DCA2BA25}" srcId="{8F451172-DA1D-F443-9247-8261747D62EB}" destId="{48185095-D158-8A4A-A411-2142091602BB}" srcOrd="1" destOrd="0" parTransId="{713367FB-3F9E-BA41-A94A-9F28BF066E9D}" sibTransId="{7B8B8A25-39CE-DF42-8462-BD9B56F23A3D}"/>
    <dgm:cxn modelId="{CF94C5CB-9E42-EC46-9C9B-D3901FA29087}" type="presOf" srcId="{28D27337-D0F5-A54D-B376-CA63055245A3}" destId="{014286A9-7D2E-C24F-A22B-4CF4FF269A9C}" srcOrd="0" destOrd="0" presId="urn:microsoft.com/office/officeart/2005/8/layout/hierarchy3"/>
    <dgm:cxn modelId="{4F46AEF1-2483-BA48-9F7A-24492DC17493}" srcId="{8F451172-DA1D-F443-9247-8261747D62EB}" destId="{28D27337-D0F5-A54D-B376-CA63055245A3}" srcOrd="0" destOrd="0" parTransId="{0408672F-87C2-E744-A054-C6BF534C53E8}" sibTransId="{52BE08D4-BBED-7B4E-AF51-98D104399AF4}"/>
    <dgm:cxn modelId="{860E360D-2BEC-2245-BB1C-589C7D344C43}" srcId="{8F451172-DA1D-F443-9247-8261747D62EB}" destId="{36221046-403D-1C43-99A6-C81E390B694E}" srcOrd="2" destOrd="0" parTransId="{F9DD6347-8414-A34E-A289-C2F67971CBD4}" sibTransId="{E79AD9B0-28D4-4E43-98E3-55CDECF7762C}"/>
    <dgm:cxn modelId="{EA92D237-6679-C744-B119-93925DB0A3D8}" type="presOf" srcId="{36221046-403D-1C43-99A6-C81E390B694E}" destId="{6351EF27-F432-3748-84FE-E44E6392B143}" srcOrd="0" destOrd="0" presId="urn:microsoft.com/office/officeart/2005/8/layout/hierarchy3"/>
    <dgm:cxn modelId="{64D1C6C6-AABE-7640-B826-EEC50DB429FA}" type="presParOf" srcId="{B294D04B-0ECA-C74A-9EC4-88990F065C91}" destId="{4A060B5D-969F-2140-80FC-DB96A6D880D4}" srcOrd="0" destOrd="0" presId="urn:microsoft.com/office/officeart/2005/8/layout/hierarchy3"/>
    <dgm:cxn modelId="{6C74169C-78DC-DA47-B692-A7BFBAF360AC}" type="presParOf" srcId="{4A060B5D-969F-2140-80FC-DB96A6D880D4}" destId="{958C6669-156E-4E41-8887-8E7A78822ECB}" srcOrd="0" destOrd="0" presId="urn:microsoft.com/office/officeart/2005/8/layout/hierarchy3"/>
    <dgm:cxn modelId="{114AFC6D-A917-1445-A572-06F6AD44930D}" type="presParOf" srcId="{958C6669-156E-4E41-8887-8E7A78822ECB}" destId="{F749AD7A-23CF-1C4A-BBA5-EB1C95C872EC}" srcOrd="0" destOrd="0" presId="urn:microsoft.com/office/officeart/2005/8/layout/hierarchy3"/>
    <dgm:cxn modelId="{8D769119-E913-A54E-A52F-D053D8E86009}" type="presParOf" srcId="{958C6669-156E-4E41-8887-8E7A78822ECB}" destId="{6516977F-AD3B-DE4D-A46A-CAAF47E37F05}" srcOrd="1" destOrd="0" presId="urn:microsoft.com/office/officeart/2005/8/layout/hierarchy3"/>
    <dgm:cxn modelId="{0F5FBA55-12B1-BB4C-9098-EC684B7685DF}" type="presParOf" srcId="{4A060B5D-969F-2140-80FC-DB96A6D880D4}" destId="{F6F1C392-372F-1B4D-91E0-DA44A35F8CA5}" srcOrd="1" destOrd="0" presId="urn:microsoft.com/office/officeart/2005/8/layout/hierarchy3"/>
    <dgm:cxn modelId="{BCDD34D6-2291-EB4B-BAFC-C80ED1F9DC29}" type="presParOf" srcId="{F6F1C392-372F-1B4D-91E0-DA44A35F8CA5}" destId="{1AE765C8-CE0E-FB49-AD19-2C83319BDAB0}" srcOrd="0" destOrd="0" presId="urn:microsoft.com/office/officeart/2005/8/layout/hierarchy3"/>
    <dgm:cxn modelId="{5C12DF8A-3CE5-1641-80F8-CC4E84303B37}" type="presParOf" srcId="{F6F1C392-372F-1B4D-91E0-DA44A35F8CA5}" destId="{014286A9-7D2E-C24F-A22B-4CF4FF269A9C}" srcOrd="1" destOrd="0" presId="urn:microsoft.com/office/officeart/2005/8/layout/hierarchy3"/>
    <dgm:cxn modelId="{BDAD7C79-46B3-644B-9F07-92996ACAB36F}" type="presParOf" srcId="{F6F1C392-372F-1B4D-91E0-DA44A35F8CA5}" destId="{19670874-B72C-F148-8EA3-2D13C6C273FC}" srcOrd="2" destOrd="0" presId="urn:microsoft.com/office/officeart/2005/8/layout/hierarchy3"/>
    <dgm:cxn modelId="{AD74D889-7C63-4347-9C4E-3CC9ABC618D9}" type="presParOf" srcId="{F6F1C392-372F-1B4D-91E0-DA44A35F8CA5}" destId="{34797A4C-7A21-E145-80AA-9A24930BC441}" srcOrd="3" destOrd="0" presId="urn:microsoft.com/office/officeart/2005/8/layout/hierarchy3"/>
    <dgm:cxn modelId="{B2FA38E8-B6EB-754E-9678-04B322A36600}" type="presParOf" srcId="{F6F1C392-372F-1B4D-91E0-DA44A35F8CA5}" destId="{F3CFD356-B0E3-2741-A566-E4473F2FEDB4}" srcOrd="4" destOrd="0" presId="urn:microsoft.com/office/officeart/2005/8/layout/hierarchy3"/>
    <dgm:cxn modelId="{F7FEC8B0-EA08-0F4C-8729-B89D252EFBE0}" type="presParOf" srcId="{F6F1C392-372F-1B4D-91E0-DA44A35F8CA5}" destId="{6351EF27-F432-3748-84FE-E44E6392B14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F24819-6A7F-6D42-9A6B-36B66002067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B8769-B8F5-7A48-AB59-7A85F755B474}">
      <dgm:prSet phldrT="[Text]"/>
      <dgm:spPr/>
      <dgm:t>
        <a:bodyPr/>
        <a:lstStyle/>
        <a:p>
          <a:r>
            <a:rPr lang="en-US" dirty="0" err="1" smtClean="0"/>
            <a:t>CfP</a:t>
          </a:r>
          <a:endParaRPr lang="en-US" dirty="0"/>
        </a:p>
      </dgm:t>
    </dgm:pt>
    <dgm:pt modelId="{D791D445-8125-4549-BAC0-FA397AF9AB6D}" type="parTrans" cxnId="{CDBE2AAB-206E-9740-9081-868DC2A0D821}">
      <dgm:prSet/>
      <dgm:spPr/>
      <dgm:t>
        <a:bodyPr/>
        <a:lstStyle/>
        <a:p>
          <a:endParaRPr lang="en-US"/>
        </a:p>
      </dgm:t>
    </dgm:pt>
    <dgm:pt modelId="{919414A1-47A8-1846-A97E-5D338E63CC57}" type="sibTrans" cxnId="{CDBE2AAB-206E-9740-9081-868DC2A0D821}">
      <dgm:prSet/>
      <dgm:spPr/>
      <dgm:t>
        <a:bodyPr/>
        <a:lstStyle/>
        <a:p>
          <a:endParaRPr lang="en-US"/>
        </a:p>
      </dgm:t>
    </dgm:pt>
    <dgm:pt modelId="{2E8BF5FC-BCFC-8A4C-A816-637BD3D2AEF3}">
      <dgm:prSet phldrT="[Text]"/>
      <dgm:spPr/>
      <dgm:t>
        <a:bodyPr/>
        <a:lstStyle/>
        <a:p>
          <a:r>
            <a:rPr lang="en-US" dirty="0" smtClean="0"/>
            <a:t>TAC</a:t>
          </a:r>
          <a:endParaRPr lang="en-US" dirty="0"/>
        </a:p>
      </dgm:t>
    </dgm:pt>
    <dgm:pt modelId="{67358C38-16F2-894F-9F93-02A08CC922C9}" type="parTrans" cxnId="{B5249BA5-4F1E-5240-9A3E-E3E5334BB912}">
      <dgm:prSet/>
      <dgm:spPr/>
      <dgm:t>
        <a:bodyPr/>
        <a:lstStyle/>
        <a:p>
          <a:endParaRPr lang="en-US"/>
        </a:p>
      </dgm:t>
    </dgm:pt>
    <dgm:pt modelId="{E6557282-8E21-0642-B0A1-D8052A5FFC27}" type="sibTrans" cxnId="{B5249BA5-4F1E-5240-9A3E-E3E5334BB912}">
      <dgm:prSet/>
      <dgm:spPr/>
      <dgm:t>
        <a:bodyPr/>
        <a:lstStyle/>
        <a:p>
          <a:endParaRPr lang="en-US"/>
        </a:p>
      </dgm:t>
    </dgm:pt>
    <dgm:pt modelId="{C8A63DD0-F7E2-1A44-831B-8C8A571E82CA}">
      <dgm:prSet phldrT="[Text]"/>
      <dgm:spPr/>
      <dgm:t>
        <a:bodyPr/>
        <a:lstStyle/>
        <a:p>
          <a:r>
            <a:rPr lang="en-US" dirty="0" smtClean="0"/>
            <a:t>Referees </a:t>
          </a:r>
          <a:endParaRPr lang="en-US" dirty="0"/>
        </a:p>
      </dgm:t>
    </dgm:pt>
    <dgm:pt modelId="{3786AB02-1F36-0C4C-8A7C-93DCFB3D40F5}" type="parTrans" cxnId="{1BFA94F4-FA4C-914B-A3DC-FF9B5EC45D6D}">
      <dgm:prSet/>
      <dgm:spPr/>
      <dgm:t>
        <a:bodyPr/>
        <a:lstStyle/>
        <a:p>
          <a:endParaRPr lang="en-US"/>
        </a:p>
      </dgm:t>
    </dgm:pt>
    <dgm:pt modelId="{CEC1604E-948B-7F49-8E84-D8244CEEC6DB}" type="sibTrans" cxnId="{1BFA94F4-FA4C-914B-A3DC-FF9B5EC45D6D}">
      <dgm:prSet/>
      <dgm:spPr/>
      <dgm:t>
        <a:bodyPr/>
        <a:lstStyle/>
        <a:p>
          <a:endParaRPr lang="en-US"/>
        </a:p>
      </dgm:t>
    </dgm:pt>
    <dgm:pt modelId="{1FFF9CEB-2D67-024C-9F18-493B99E6BBE7}">
      <dgm:prSet phldrT="[Text]"/>
      <dgm:spPr/>
      <dgm:t>
        <a:bodyPr/>
        <a:lstStyle/>
        <a:p>
          <a:r>
            <a:rPr lang="en-US" dirty="0" smtClean="0"/>
            <a:t>Support Astronomers</a:t>
          </a:r>
          <a:endParaRPr lang="en-US" dirty="0"/>
        </a:p>
      </dgm:t>
    </dgm:pt>
    <dgm:pt modelId="{C87F6B33-149B-7245-9535-7ED36816EF1D}" type="parTrans" cxnId="{20B29BD6-FD9A-3B42-A20A-21751FF85DCD}">
      <dgm:prSet/>
      <dgm:spPr/>
      <dgm:t>
        <a:bodyPr/>
        <a:lstStyle/>
        <a:p>
          <a:endParaRPr lang="en-US"/>
        </a:p>
      </dgm:t>
    </dgm:pt>
    <dgm:pt modelId="{B5507B92-5E2E-D949-8FC9-0E7EE0EBBFCF}" type="sibTrans" cxnId="{20B29BD6-FD9A-3B42-A20A-21751FF85DCD}">
      <dgm:prSet/>
      <dgm:spPr/>
      <dgm:t>
        <a:bodyPr/>
        <a:lstStyle/>
        <a:p>
          <a:endParaRPr lang="en-US"/>
        </a:p>
      </dgm:t>
    </dgm:pt>
    <dgm:pt modelId="{10626D9C-11A7-4540-9A52-29AEC5334C9A}">
      <dgm:prSet phldrT="[Text]"/>
      <dgm:spPr/>
      <dgm:t>
        <a:bodyPr/>
        <a:lstStyle/>
        <a:p>
          <a:r>
            <a:rPr lang="en-US" dirty="0" smtClean="0"/>
            <a:t> Users choose Scientific Category</a:t>
          </a:r>
        </a:p>
      </dgm:t>
    </dgm:pt>
    <dgm:pt modelId="{2B445A8C-51B0-3B4B-9391-DA63CA3ACF91}" type="parTrans" cxnId="{E2BCAB83-660F-E842-8C2A-1086D228E40A}">
      <dgm:prSet/>
      <dgm:spPr/>
      <dgm:t>
        <a:bodyPr/>
        <a:lstStyle/>
        <a:p>
          <a:endParaRPr lang="en-US"/>
        </a:p>
      </dgm:t>
    </dgm:pt>
    <dgm:pt modelId="{9F23473E-B541-9B4A-B3E7-0D843FCA1EF3}" type="sibTrans" cxnId="{E2BCAB83-660F-E842-8C2A-1086D228E40A}">
      <dgm:prSet/>
      <dgm:spPr/>
      <dgm:t>
        <a:bodyPr/>
        <a:lstStyle/>
        <a:p>
          <a:endParaRPr lang="en-US"/>
        </a:p>
      </dgm:t>
    </dgm:pt>
    <dgm:pt modelId="{B9812109-714F-CC4A-8AA4-D52BFB609330}">
      <dgm:prSet phldrT="[Text]"/>
      <dgm:spPr/>
      <dgm:t>
        <a:bodyPr/>
        <a:lstStyle/>
        <a:p>
          <a:r>
            <a:rPr lang="en-US" dirty="0" smtClean="0"/>
            <a:t> Divide proposals into several group</a:t>
          </a:r>
          <a:endParaRPr lang="en-US" dirty="0"/>
        </a:p>
      </dgm:t>
    </dgm:pt>
    <dgm:pt modelId="{6C1DA645-7F74-7347-9E2A-31DF938FF89E}" type="parTrans" cxnId="{1B1099D4-03B4-234B-98F7-9862EA0CC1C7}">
      <dgm:prSet/>
      <dgm:spPr/>
      <dgm:t>
        <a:bodyPr/>
        <a:lstStyle/>
        <a:p>
          <a:endParaRPr lang="en-US"/>
        </a:p>
      </dgm:t>
    </dgm:pt>
    <dgm:pt modelId="{C263E487-946F-1644-AE84-921698AF5936}" type="sibTrans" cxnId="{1B1099D4-03B4-234B-98F7-9862EA0CC1C7}">
      <dgm:prSet/>
      <dgm:spPr/>
      <dgm:t>
        <a:bodyPr/>
        <a:lstStyle/>
        <a:p>
          <a:endParaRPr lang="en-US"/>
        </a:p>
      </dgm:t>
    </dgm:pt>
    <dgm:pt modelId="{680F21A1-B99B-E148-995F-8D4763653565}">
      <dgm:prSet phldrT="[Text]"/>
      <dgm:spPr/>
      <dgm:t>
        <a:bodyPr/>
        <a:lstStyle/>
        <a:p>
          <a:r>
            <a:rPr lang="en-US" dirty="0" smtClean="0"/>
            <a:t> Each group includes ~30 proposals </a:t>
          </a:r>
          <a:endParaRPr lang="en-US" dirty="0"/>
        </a:p>
      </dgm:t>
    </dgm:pt>
    <dgm:pt modelId="{99DB12E6-BDAE-304D-941D-D5E1CBD12E15}" type="parTrans" cxnId="{17858C7F-4086-E24D-AD55-B0B5C0CDBD6A}">
      <dgm:prSet/>
      <dgm:spPr/>
      <dgm:t>
        <a:bodyPr/>
        <a:lstStyle/>
        <a:p>
          <a:endParaRPr lang="en-US"/>
        </a:p>
      </dgm:t>
    </dgm:pt>
    <dgm:pt modelId="{FA2943A8-368A-534A-8B75-B34571861C23}" type="sibTrans" cxnId="{17858C7F-4086-E24D-AD55-B0B5C0CDBD6A}">
      <dgm:prSet/>
      <dgm:spPr/>
      <dgm:t>
        <a:bodyPr/>
        <a:lstStyle/>
        <a:p>
          <a:endParaRPr lang="en-US"/>
        </a:p>
      </dgm:t>
    </dgm:pt>
    <dgm:pt modelId="{CE967551-FE5D-CE42-B7E4-D4917398123A}">
      <dgm:prSet phldrT="[Text]"/>
      <dgm:spPr/>
      <dgm:t>
        <a:bodyPr/>
        <a:lstStyle/>
        <a:p>
          <a:r>
            <a:rPr lang="en-US" dirty="0" smtClean="0"/>
            <a:t>5-6 referees in each group</a:t>
          </a:r>
          <a:endParaRPr lang="en-US" dirty="0"/>
        </a:p>
      </dgm:t>
    </dgm:pt>
    <dgm:pt modelId="{5C025B5B-EF83-B94D-8740-6CC456FB1417}" type="parTrans" cxnId="{773E3448-7B28-4C4E-84FA-C211AB5C4A77}">
      <dgm:prSet/>
      <dgm:spPr/>
      <dgm:t>
        <a:bodyPr/>
        <a:lstStyle/>
        <a:p>
          <a:endParaRPr lang="en-US"/>
        </a:p>
      </dgm:t>
    </dgm:pt>
    <dgm:pt modelId="{C9518448-742E-CA40-A066-9F0CF7AC303A}" type="sibTrans" cxnId="{773E3448-7B28-4C4E-84FA-C211AB5C4A77}">
      <dgm:prSet/>
      <dgm:spPr/>
      <dgm:t>
        <a:bodyPr/>
        <a:lstStyle/>
        <a:p>
          <a:endParaRPr lang="en-US"/>
        </a:p>
      </dgm:t>
    </dgm:pt>
    <dgm:pt modelId="{FCDB7409-4C38-4D4A-9E11-31F68A1EF3A0}">
      <dgm:prSet phldrT="[Text]"/>
      <dgm:spPr/>
      <dgm:t>
        <a:bodyPr/>
        <a:lstStyle/>
        <a:p>
          <a:r>
            <a:rPr lang="en-US" dirty="0" smtClean="0"/>
            <a:t> Ranking based on scientific merit</a:t>
          </a:r>
          <a:endParaRPr lang="en-US" dirty="0"/>
        </a:p>
      </dgm:t>
    </dgm:pt>
    <dgm:pt modelId="{A1053034-40E7-2244-BF31-71A898247EDF}" type="parTrans" cxnId="{51471B95-F24B-9A4B-B861-F2738867D672}">
      <dgm:prSet/>
      <dgm:spPr/>
      <dgm:t>
        <a:bodyPr/>
        <a:lstStyle/>
        <a:p>
          <a:endParaRPr lang="en-US"/>
        </a:p>
      </dgm:t>
    </dgm:pt>
    <dgm:pt modelId="{327B9CBB-EE60-1649-B1F3-5B470EAD7ECF}" type="sibTrans" cxnId="{51471B95-F24B-9A4B-B861-F2738867D672}">
      <dgm:prSet/>
      <dgm:spPr/>
      <dgm:t>
        <a:bodyPr/>
        <a:lstStyle/>
        <a:p>
          <a:endParaRPr lang="en-US"/>
        </a:p>
      </dgm:t>
    </dgm:pt>
    <dgm:pt modelId="{0507AB10-E8BF-8C41-BAE9-D8D22B76F5ED}">
      <dgm:prSet phldrT="[Text]"/>
      <dgm:spPr/>
      <dgm:t>
        <a:bodyPr/>
        <a:lstStyle/>
        <a:p>
          <a:r>
            <a:rPr lang="en-US" dirty="0" smtClean="0"/>
            <a:t>~10 members</a:t>
          </a:r>
          <a:endParaRPr lang="en-US" dirty="0"/>
        </a:p>
      </dgm:t>
    </dgm:pt>
    <dgm:pt modelId="{1F6EB827-8333-C342-B291-F1F0B309925B}" type="parTrans" cxnId="{3F4FF118-7143-884F-84DD-CDDF681BD4CA}">
      <dgm:prSet/>
      <dgm:spPr/>
      <dgm:t>
        <a:bodyPr/>
        <a:lstStyle/>
        <a:p>
          <a:endParaRPr lang="en-US"/>
        </a:p>
      </dgm:t>
    </dgm:pt>
    <dgm:pt modelId="{AEAF49FF-54EE-244B-ACA7-39616727AE22}" type="sibTrans" cxnId="{3F4FF118-7143-884F-84DD-CDDF681BD4CA}">
      <dgm:prSet/>
      <dgm:spPr/>
      <dgm:t>
        <a:bodyPr/>
        <a:lstStyle/>
        <a:p>
          <a:endParaRPr lang="en-US"/>
        </a:p>
      </dgm:t>
    </dgm:pt>
    <dgm:pt modelId="{678A1190-0CFA-0C4E-9C84-262794B5A200}">
      <dgm:prSet phldrT="[Text]"/>
      <dgm:spPr/>
      <dgm:t>
        <a:bodyPr/>
        <a:lstStyle/>
        <a:p>
          <a:r>
            <a:rPr lang="en-US" dirty="0" smtClean="0"/>
            <a:t>One SA per one Instrument</a:t>
          </a:r>
          <a:endParaRPr lang="en-US" dirty="0"/>
        </a:p>
      </dgm:t>
    </dgm:pt>
    <dgm:pt modelId="{E41211DE-39D7-CE4D-8AA4-661C8D6502E2}" type="parTrans" cxnId="{A095A087-AFE8-994A-AD1D-6345103F8F78}">
      <dgm:prSet/>
      <dgm:spPr/>
      <dgm:t>
        <a:bodyPr/>
        <a:lstStyle/>
        <a:p>
          <a:endParaRPr lang="en-US"/>
        </a:p>
      </dgm:t>
    </dgm:pt>
    <dgm:pt modelId="{B670ADE1-873B-454D-A4FF-F1463AF53F60}" type="sibTrans" cxnId="{A095A087-AFE8-994A-AD1D-6345103F8F78}">
      <dgm:prSet/>
      <dgm:spPr/>
      <dgm:t>
        <a:bodyPr/>
        <a:lstStyle/>
        <a:p>
          <a:endParaRPr lang="en-US"/>
        </a:p>
      </dgm:t>
    </dgm:pt>
    <dgm:pt modelId="{3C4B2199-1591-CE44-94BF-6DE9AE5B1E19}">
      <dgm:prSet phldrT="[Text]"/>
      <dgm:spPr/>
      <dgm:t>
        <a:bodyPr/>
        <a:lstStyle/>
        <a:p>
          <a:r>
            <a:rPr lang="en-US" dirty="0" smtClean="0"/>
            <a:t>Technical Justification</a:t>
          </a:r>
          <a:endParaRPr lang="en-US" dirty="0"/>
        </a:p>
      </dgm:t>
    </dgm:pt>
    <dgm:pt modelId="{AB5320FF-D5D4-F742-A851-FC293F35CF4B}" type="parTrans" cxnId="{F924841D-7D2A-FC48-896D-CC83D3953FDA}">
      <dgm:prSet/>
      <dgm:spPr/>
      <dgm:t>
        <a:bodyPr/>
        <a:lstStyle/>
        <a:p>
          <a:endParaRPr lang="en-US"/>
        </a:p>
      </dgm:t>
    </dgm:pt>
    <dgm:pt modelId="{1D3E46B5-6FD7-E740-8B3E-9DCB7B5A923B}" type="sibTrans" cxnId="{F924841D-7D2A-FC48-896D-CC83D3953FDA}">
      <dgm:prSet/>
      <dgm:spPr/>
      <dgm:t>
        <a:bodyPr/>
        <a:lstStyle/>
        <a:p>
          <a:endParaRPr lang="en-US"/>
        </a:p>
      </dgm:t>
    </dgm:pt>
    <dgm:pt modelId="{F3B8C231-55F3-EA49-9570-6D39F511E51B}">
      <dgm:prSet phldrT="[Text]"/>
      <dgm:spPr/>
      <dgm:t>
        <a:bodyPr/>
        <a:lstStyle/>
        <a:p>
          <a:r>
            <a:rPr lang="en-US" dirty="0" smtClean="0"/>
            <a:t>TAC Meeting</a:t>
          </a:r>
          <a:endParaRPr lang="en-US" dirty="0"/>
        </a:p>
      </dgm:t>
    </dgm:pt>
    <dgm:pt modelId="{EB7E9DBF-5566-754B-B317-F4B623EA2577}" type="parTrans" cxnId="{4AEE65D8-1DA0-384D-995A-CF9DD2E4E5CC}">
      <dgm:prSet/>
      <dgm:spPr/>
      <dgm:t>
        <a:bodyPr/>
        <a:lstStyle/>
        <a:p>
          <a:endParaRPr lang="en-US"/>
        </a:p>
      </dgm:t>
    </dgm:pt>
    <dgm:pt modelId="{8AF94126-13C8-184A-8914-7C7B1800A7FA}" type="sibTrans" cxnId="{4AEE65D8-1DA0-384D-995A-CF9DD2E4E5CC}">
      <dgm:prSet/>
      <dgm:spPr/>
      <dgm:t>
        <a:bodyPr/>
        <a:lstStyle/>
        <a:p>
          <a:endParaRPr lang="en-US"/>
        </a:p>
      </dgm:t>
    </dgm:pt>
    <dgm:pt modelId="{EEA82D20-E975-A04B-8936-C37F6A9E16A6}">
      <dgm:prSet phldrT="[Text]"/>
      <dgm:spPr/>
      <dgm:t>
        <a:bodyPr/>
        <a:lstStyle/>
        <a:p>
          <a:r>
            <a:rPr lang="en-US" dirty="0" smtClean="0"/>
            <a:t>TAC + Sci. OP. Div</a:t>
          </a:r>
          <a:endParaRPr lang="en-US" dirty="0"/>
        </a:p>
      </dgm:t>
    </dgm:pt>
    <dgm:pt modelId="{4363DC1B-1A3B-454D-9211-F4C8E467E9E0}" type="parTrans" cxnId="{1D722EE9-3ADA-F343-A6B6-7981FDDDC617}">
      <dgm:prSet/>
      <dgm:spPr/>
      <dgm:t>
        <a:bodyPr/>
        <a:lstStyle/>
        <a:p>
          <a:endParaRPr lang="en-US"/>
        </a:p>
      </dgm:t>
    </dgm:pt>
    <dgm:pt modelId="{BDCE69FD-3D58-F54C-B474-6DD607B361D6}" type="sibTrans" cxnId="{1D722EE9-3ADA-F343-A6B6-7981FDDDC617}">
      <dgm:prSet/>
      <dgm:spPr/>
      <dgm:t>
        <a:bodyPr/>
        <a:lstStyle/>
        <a:p>
          <a:endParaRPr lang="en-US"/>
        </a:p>
      </dgm:t>
    </dgm:pt>
    <dgm:pt modelId="{1F0A0C09-3872-F843-9AAF-B8C763D54285}">
      <dgm:prSet phldrT="[Text]"/>
      <dgm:spPr/>
      <dgm:t>
        <a:bodyPr/>
        <a:lstStyle/>
        <a:p>
          <a:r>
            <a:rPr lang="en-US" dirty="0" smtClean="0"/>
            <a:t>Review scores, scientific comments, and </a:t>
          </a:r>
          <a:r>
            <a:rPr lang="en-US" dirty="0" err="1" smtClean="0"/>
            <a:t>TJs</a:t>
          </a:r>
          <a:endParaRPr lang="en-US" dirty="0"/>
        </a:p>
      </dgm:t>
    </dgm:pt>
    <dgm:pt modelId="{9105EF7C-7CBC-144F-AD0C-BDBF707C1703}" type="parTrans" cxnId="{DF532342-45C7-C64E-8799-2CC885B3C1B6}">
      <dgm:prSet/>
      <dgm:spPr/>
      <dgm:t>
        <a:bodyPr/>
        <a:lstStyle/>
        <a:p>
          <a:endParaRPr lang="en-US"/>
        </a:p>
      </dgm:t>
    </dgm:pt>
    <dgm:pt modelId="{41265497-D2CC-854F-976F-D51732D2EACD}" type="sibTrans" cxnId="{DF532342-45C7-C64E-8799-2CC885B3C1B6}">
      <dgm:prSet/>
      <dgm:spPr/>
      <dgm:t>
        <a:bodyPr/>
        <a:lstStyle/>
        <a:p>
          <a:endParaRPr lang="en-US"/>
        </a:p>
      </dgm:t>
    </dgm:pt>
    <dgm:pt modelId="{0227F62F-C174-2447-A7A3-0BA85412D18D}">
      <dgm:prSet phldrT="[Text]"/>
      <dgm:spPr/>
      <dgm:t>
        <a:bodyPr/>
        <a:lstStyle/>
        <a:p>
          <a:r>
            <a:rPr lang="en-US" dirty="0" smtClean="0"/>
            <a:t>2 Full days</a:t>
          </a:r>
          <a:endParaRPr lang="en-US" dirty="0"/>
        </a:p>
      </dgm:t>
    </dgm:pt>
    <dgm:pt modelId="{1B6F2561-6595-EA48-AD89-8A1198346852}" type="parTrans" cxnId="{92279FFF-258E-B04E-BBD2-6F9CE332A740}">
      <dgm:prSet/>
      <dgm:spPr/>
      <dgm:t>
        <a:bodyPr/>
        <a:lstStyle/>
        <a:p>
          <a:endParaRPr lang="en-US"/>
        </a:p>
      </dgm:t>
    </dgm:pt>
    <dgm:pt modelId="{46478C19-7A61-8947-8872-C41F3916ACBC}" type="sibTrans" cxnId="{92279FFF-258E-B04E-BBD2-6F9CE332A740}">
      <dgm:prSet/>
      <dgm:spPr/>
      <dgm:t>
        <a:bodyPr/>
        <a:lstStyle/>
        <a:p>
          <a:endParaRPr lang="en-US"/>
        </a:p>
      </dgm:t>
    </dgm:pt>
    <dgm:pt modelId="{78900B3C-5148-0C42-AC7A-0136D40B0662}" type="pres">
      <dgm:prSet presAssocID="{84F24819-6A7F-6D42-9A6B-36B6600206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AEB8C-6845-3840-B737-D0AF24AFCC77}" type="pres">
      <dgm:prSet presAssocID="{510B8769-B8F5-7A48-AB59-7A85F755B474}" presName="composite" presStyleCnt="0"/>
      <dgm:spPr/>
    </dgm:pt>
    <dgm:pt modelId="{009D2249-D079-674F-8B75-BF0465BF0BEC}" type="pres">
      <dgm:prSet presAssocID="{510B8769-B8F5-7A48-AB59-7A85F755B474}" presName="parTx" presStyleLbl="alignNode1" presStyleIdx="0" presStyleCnt="5" custLinFactNeighborX="-261" custLinFactNeighborY="-87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415CC-83EE-254D-936A-6D96AF78DD61}" type="pres">
      <dgm:prSet presAssocID="{510B8769-B8F5-7A48-AB59-7A85F755B474}" presName="desTx" presStyleLbl="alignAccFollowNode1" presStyleIdx="0" presStyleCnt="5" custScaleY="147137" custLinFactNeighborX="-261" custLinFactNeighborY="-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653BA-0DE0-734E-97E3-91FCAD9C1FC8}" type="pres">
      <dgm:prSet presAssocID="{919414A1-47A8-1846-A97E-5D338E63CC57}" presName="space" presStyleCnt="0"/>
      <dgm:spPr/>
    </dgm:pt>
    <dgm:pt modelId="{FD58B463-3222-614A-AFEF-6534E751E43A}" type="pres">
      <dgm:prSet presAssocID="{2E8BF5FC-BCFC-8A4C-A816-637BD3D2AEF3}" presName="composite" presStyleCnt="0"/>
      <dgm:spPr/>
    </dgm:pt>
    <dgm:pt modelId="{9DF07604-B075-7F4A-9933-F3E8B7BA0B5E}" type="pres">
      <dgm:prSet presAssocID="{2E8BF5FC-BCFC-8A4C-A816-637BD3D2AEF3}" presName="parTx" presStyleLbl="alignNode1" presStyleIdx="1" presStyleCnt="5" custLinFactNeighborY="-88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72F34-E667-8342-BA2E-E19016F85C18}" type="pres">
      <dgm:prSet presAssocID="{2E8BF5FC-BCFC-8A4C-A816-637BD3D2AEF3}" presName="desTx" presStyleLbl="alignAccFollowNode1" presStyleIdx="1" presStyleCnt="5" custScaleY="143480" custLinFactNeighborX="-141" custLinFactNeighborY="-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19AAE-78A4-844E-BF67-D09F8A917C5D}" type="pres">
      <dgm:prSet presAssocID="{E6557282-8E21-0642-B0A1-D8052A5FFC27}" presName="space" presStyleCnt="0"/>
      <dgm:spPr/>
    </dgm:pt>
    <dgm:pt modelId="{4B0B068C-3714-8749-A2AD-18C0274CAAD1}" type="pres">
      <dgm:prSet presAssocID="{C8A63DD0-F7E2-1A44-831B-8C8A571E82CA}" presName="composite" presStyleCnt="0"/>
      <dgm:spPr/>
    </dgm:pt>
    <dgm:pt modelId="{71ECDFC2-2630-2D4C-A0D2-6D214210D90E}" type="pres">
      <dgm:prSet presAssocID="{C8A63DD0-F7E2-1A44-831B-8C8A571E82CA}" presName="parTx" presStyleLbl="alignNode1" presStyleIdx="2" presStyleCnt="5" custLinFactY="-63684" custLinFactNeighborX="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C9653-8776-9845-8B83-E14910058DC0}" type="pres">
      <dgm:prSet presAssocID="{C8A63DD0-F7E2-1A44-831B-8C8A571E82CA}" presName="desTx" presStyleLbl="alignAccFollowNode1" presStyleIdx="2" presStyleCnt="5" custScaleY="63255" custLinFactNeighborY="-61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01CDB-0A2F-4D4B-ABFC-05805F456828}" type="pres">
      <dgm:prSet presAssocID="{CEC1604E-948B-7F49-8E84-D8244CEEC6DB}" presName="space" presStyleCnt="0"/>
      <dgm:spPr/>
    </dgm:pt>
    <dgm:pt modelId="{8AF964A8-B21D-8A45-9BAC-1A6C0F260E22}" type="pres">
      <dgm:prSet presAssocID="{1FFF9CEB-2D67-024C-9F18-493B99E6BBE7}" presName="composite" presStyleCnt="0"/>
      <dgm:spPr/>
    </dgm:pt>
    <dgm:pt modelId="{DA6CD8DC-E9F0-744C-8B01-8B210C057938}" type="pres">
      <dgm:prSet presAssocID="{1FFF9CEB-2D67-024C-9F18-493B99E6BBE7}" presName="parTx" presStyleLbl="alignNode1" presStyleIdx="3" presStyleCnt="5" custLinFactX="-14000" custLinFactY="69444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3F82E-F0C2-E24D-9FBA-3FC09E259284}" type="pres">
      <dgm:prSet presAssocID="{1FFF9CEB-2D67-024C-9F18-493B99E6BBE7}" presName="desTx" presStyleLbl="alignAccFollowNode1" presStyleIdx="3" presStyleCnt="5" custScaleY="50050" custLinFactX="-14000" custLinFactNeighborX="-100000" custLinFactNeighborY="2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54E17-87A6-A04C-A159-E2CF200894CC}" type="pres">
      <dgm:prSet presAssocID="{B5507B92-5E2E-D949-8FC9-0E7EE0EBBFCF}" presName="space" presStyleCnt="0"/>
      <dgm:spPr/>
    </dgm:pt>
    <dgm:pt modelId="{B97B3A89-546A-424F-99B6-0A7B16AC127C}" type="pres">
      <dgm:prSet presAssocID="{F3B8C231-55F3-EA49-9570-6D39F511E51B}" presName="composite" presStyleCnt="0"/>
      <dgm:spPr/>
    </dgm:pt>
    <dgm:pt modelId="{0E3E6C9C-8911-9844-A0C1-1EF582885229}" type="pres">
      <dgm:prSet presAssocID="{F3B8C231-55F3-EA49-9570-6D39F511E51B}" presName="parTx" presStyleLbl="alignNode1" presStyleIdx="4" presStyleCnt="5" custLinFactX="-15269" custLinFactNeighborX="-100000" custLinFactNeighborY="-8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128A6-E4EB-5848-A3A4-24ECB1696651}" type="pres">
      <dgm:prSet presAssocID="{F3B8C231-55F3-EA49-9570-6D39F511E51B}" presName="desTx" presStyleLbl="alignAccFollowNode1" presStyleIdx="4" presStyleCnt="5" custScaleY="144236" custLinFactX="-14249" custLinFactNeighborX="-100000" custLinFactNeighborY="-1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3C1D1-8D35-BD47-846C-AAB24482F04B}" type="presOf" srcId="{84F24819-6A7F-6D42-9A6B-36B66002067B}" destId="{78900B3C-5148-0C42-AC7A-0136D40B0662}" srcOrd="0" destOrd="0" presId="urn:microsoft.com/office/officeart/2005/8/layout/hList1"/>
    <dgm:cxn modelId="{F924841D-7D2A-FC48-896D-CC83D3953FDA}" srcId="{1FFF9CEB-2D67-024C-9F18-493B99E6BBE7}" destId="{3C4B2199-1591-CE44-94BF-6DE9AE5B1E19}" srcOrd="1" destOrd="0" parTransId="{AB5320FF-D5D4-F742-A851-FC293F35CF4B}" sibTransId="{1D3E46B5-6FD7-E740-8B3E-9DCB7B5A923B}"/>
    <dgm:cxn modelId="{3F4FF118-7143-884F-84DD-CDDF681BD4CA}" srcId="{2E8BF5FC-BCFC-8A4C-A816-637BD3D2AEF3}" destId="{0507AB10-E8BF-8C41-BAE9-D8D22B76F5ED}" srcOrd="0" destOrd="0" parTransId="{1F6EB827-8333-C342-B291-F1F0B309925B}" sibTransId="{AEAF49FF-54EE-244B-ACA7-39616727AE22}"/>
    <dgm:cxn modelId="{51471B95-F24B-9A4B-B861-F2738867D672}" srcId="{C8A63DD0-F7E2-1A44-831B-8C8A571E82CA}" destId="{FCDB7409-4C38-4D4A-9E11-31F68A1EF3A0}" srcOrd="1" destOrd="0" parTransId="{A1053034-40E7-2244-BF31-71A898247EDF}" sibTransId="{327B9CBB-EE60-1649-B1F3-5B470EAD7ECF}"/>
    <dgm:cxn modelId="{FFB3EA72-E4FA-494C-BA50-1D6BDA636550}" type="presOf" srcId="{3C4B2199-1591-CE44-94BF-6DE9AE5B1E19}" destId="{6C33F82E-F0C2-E24D-9FBA-3FC09E259284}" srcOrd="0" destOrd="1" presId="urn:microsoft.com/office/officeart/2005/8/layout/hList1"/>
    <dgm:cxn modelId="{2DDACED5-6A6B-804D-AB19-9B1D4695E769}" type="presOf" srcId="{F3B8C231-55F3-EA49-9570-6D39F511E51B}" destId="{0E3E6C9C-8911-9844-A0C1-1EF582885229}" srcOrd="0" destOrd="0" presId="urn:microsoft.com/office/officeart/2005/8/layout/hList1"/>
    <dgm:cxn modelId="{70AFEE9C-4BE4-444A-A7B5-E2068AC75DD6}" type="presOf" srcId="{2E8BF5FC-BCFC-8A4C-A816-637BD3D2AEF3}" destId="{9DF07604-B075-7F4A-9933-F3E8B7BA0B5E}" srcOrd="0" destOrd="0" presId="urn:microsoft.com/office/officeart/2005/8/layout/hList1"/>
    <dgm:cxn modelId="{92279FFF-258E-B04E-BBD2-6F9CE332A740}" srcId="{F3B8C231-55F3-EA49-9570-6D39F511E51B}" destId="{0227F62F-C174-2447-A7A3-0BA85412D18D}" srcOrd="2" destOrd="0" parTransId="{1B6F2561-6595-EA48-AD89-8A1198346852}" sibTransId="{46478C19-7A61-8947-8872-C41F3916ACBC}"/>
    <dgm:cxn modelId="{1BFA94F4-FA4C-914B-A3DC-FF9B5EC45D6D}" srcId="{84F24819-6A7F-6D42-9A6B-36B66002067B}" destId="{C8A63DD0-F7E2-1A44-831B-8C8A571E82CA}" srcOrd="2" destOrd="0" parTransId="{3786AB02-1F36-0C4C-8A7C-93DCFB3D40F5}" sibTransId="{CEC1604E-948B-7F49-8E84-D8244CEEC6DB}"/>
    <dgm:cxn modelId="{064A2DDD-F5C5-5C4B-A12C-BAE77DAC6F9E}" type="presOf" srcId="{1F0A0C09-3872-F843-9AAF-B8C763D54285}" destId="{6E3128A6-E4EB-5848-A3A4-24ECB1696651}" srcOrd="0" destOrd="1" presId="urn:microsoft.com/office/officeart/2005/8/layout/hList1"/>
    <dgm:cxn modelId="{08AE89CC-DEE3-8447-B649-26F2AD403257}" type="presOf" srcId="{CE967551-FE5D-CE42-B7E4-D4917398123A}" destId="{9AEC9653-8776-9845-8B83-E14910058DC0}" srcOrd="0" destOrd="0" presId="urn:microsoft.com/office/officeart/2005/8/layout/hList1"/>
    <dgm:cxn modelId="{4AEE65D8-1DA0-384D-995A-CF9DD2E4E5CC}" srcId="{84F24819-6A7F-6D42-9A6B-36B66002067B}" destId="{F3B8C231-55F3-EA49-9570-6D39F511E51B}" srcOrd="4" destOrd="0" parTransId="{EB7E9DBF-5566-754B-B317-F4B623EA2577}" sibTransId="{8AF94126-13C8-184A-8914-7C7B1800A7FA}"/>
    <dgm:cxn modelId="{F579685A-C6F3-D445-A242-7BC507A56003}" type="presOf" srcId="{510B8769-B8F5-7A48-AB59-7A85F755B474}" destId="{009D2249-D079-674F-8B75-BF0465BF0BEC}" srcOrd="0" destOrd="0" presId="urn:microsoft.com/office/officeart/2005/8/layout/hList1"/>
    <dgm:cxn modelId="{464D7936-BDA2-5949-9B2D-6DE6FB5EA666}" type="presOf" srcId="{680F21A1-B99B-E148-995F-8D4763653565}" destId="{1A072F34-E667-8342-BA2E-E19016F85C18}" srcOrd="0" destOrd="2" presId="urn:microsoft.com/office/officeart/2005/8/layout/hList1"/>
    <dgm:cxn modelId="{2A3EC00A-E3A0-0F4D-A183-13A8F30FF2EA}" type="presOf" srcId="{FCDB7409-4C38-4D4A-9E11-31F68A1EF3A0}" destId="{9AEC9653-8776-9845-8B83-E14910058DC0}" srcOrd="0" destOrd="1" presId="urn:microsoft.com/office/officeart/2005/8/layout/hList1"/>
    <dgm:cxn modelId="{A095A087-AFE8-994A-AD1D-6345103F8F78}" srcId="{1FFF9CEB-2D67-024C-9F18-493B99E6BBE7}" destId="{678A1190-0CFA-0C4E-9C84-262794B5A200}" srcOrd="0" destOrd="0" parTransId="{E41211DE-39D7-CE4D-8AA4-661C8D6502E2}" sibTransId="{B670ADE1-873B-454D-A4FF-F1463AF53F60}"/>
    <dgm:cxn modelId="{1D722EE9-3ADA-F343-A6B6-7981FDDDC617}" srcId="{F3B8C231-55F3-EA49-9570-6D39F511E51B}" destId="{EEA82D20-E975-A04B-8936-C37F6A9E16A6}" srcOrd="0" destOrd="0" parTransId="{4363DC1B-1A3B-454D-9211-F4C8E467E9E0}" sibTransId="{BDCE69FD-3D58-F54C-B474-6DD607B361D6}"/>
    <dgm:cxn modelId="{53A32A42-C1EF-EB47-920E-CB9F2539C74B}" type="presOf" srcId="{678A1190-0CFA-0C4E-9C84-262794B5A200}" destId="{6C33F82E-F0C2-E24D-9FBA-3FC09E259284}" srcOrd="0" destOrd="0" presId="urn:microsoft.com/office/officeart/2005/8/layout/hList1"/>
    <dgm:cxn modelId="{ECD1C873-B74F-A047-A469-B02B0EDF0677}" type="presOf" srcId="{EEA82D20-E975-A04B-8936-C37F6A9E16A6}" destId="{6E3128A6-E4EB-5848-A3A4-24ECB1696651}" srcOrd="0" destOrd="0" presId="urn:microsoft.com/office/officeart/2005/8/layout/hList1"/>
    <dgm:cxn modelId="{5756255A-E71E-E44F-87BB-23C86FC0E4ED}" type="presOf" srcId="{1FFF9CEB-2D67-024C-9F18-493B99E6BBE7}" destId="{DA6CD8DC-E9F0-744C-8B01-8B210C057938}" srcOrd="0" destOrd="0" presId="urn:microsoft.com/office/officeart/2005/8/layout/hList1"/>
    <dgm:cxn modelId="{773E3448-7B28-4C4E-84FA-C211AB5C4A77}" srcId="{C8A63DD0-F7E2-1A44-831B-8C8A571E82CA}" destId="{CE967551-FE5D-CE42-B7E4-D4917398123A}" srcOrd="0" destOrd="0" parTransId="{5C025B5B-EF83-B94D-8740-6CC456FB1417}" sibTransId="{C9518448-742E-CA40-A066-9F0CF7AC303A}"/>
    <dgm:cxn modelId="{B5249BA5-4F1E-5240-9A3E-E3E5334BB912}" srcId="{84F24819-6A7F-6D42-9A6B-36B66002067B}" destId="{2E8BF5FC-BCFC-8A4C-A816-637BD3D2AEF3}" srcOrd="1" destOrd="0" parTransId="{67358C38-16F2-894F-9F93-02A08CC922C9}" sibTransId="{E6557282-8E21-0642-B0A1-D8052A5FFC27}"/>
    <dgm:cxn modelId="{580E7277-0DCA-B648-BA42-161CA8828D64}" type="presOf" srcId="{10626D9C-11A7-4540-9A52-29AEC5334C9A}" destId="{3B3415CC-83EE-254D-936A-6D96AF78DD61}" srcOrd="0" destOrd="0" presId="urn:microsoft.com/office/officeart/2005/8/layout/hList1"/>
    <dgm:cxn modelId="{536E711E-63B9-2342-9586-EE42606D99CB}" type="presOf" srcId="{0507AB10-E8BF-8C41-BAE9-D8D22B76F5ED}" destId="{1A072F34-E667-8342-BA2E-E19016F85C18}" srcOrd="0" destOrd="0" presId="urn:microsoft.com/office/officeart/2005/8/layout/hList1"/>
    <dgm:cxn modelId="{E2BCAB83-660F-E842-8C2A-1086D228E40A}" srcId="{510B8769-B8F5-7A48-AB59-7A85F755B474}" destId="{10626D9C-11A7-4540-9A52-29AEC5334C9A}" srcOrd="0" destOrd="0" parTransId="{2B445A8C-51B0-3B4B-9391-DA63CA3ACF91}" sibTransId="{9F23473E-B541-9B4A-B3E7-0D843FCA1EF3}"/>
    <dgm:cxn modelId="{42CCE502-8781-1A47-91DC-9B832D1D2FD7}" type="presOf" srcId="{0227F62F-C174-2447-A7A3-0BA85412D18D}" destId="{6E3128A6-E4EB-5848-A3A4-24ECB1696651}" srcOrd="0" destOrd="2" presId="urn:microsoft.com/office/officeart/2005/8/layout/hList1"/>
    <dgm:cxn modelId="{CDBE2AAB-206E-9740-9081-868DC2A0D821}" srcId="{84F24819-6A7F-6D42-9A6B-36B66002067B}" destId="{510B8769-B8F5-7A48-AB59-7A85F755B474}" srcOrd="0" destOrd="0" parTransId="{D791D445-8125-4549-BAC0-FA397AF9AB6D}" sibTransId="{919414A1-47A8-1846-A97E-5D338E63CC57}"/>
    <dgm:cxn modelId="{20B29BD6-FD9A-3B42-A20A-21751FF85DCD}" srcId="{84F24819-6A7F-6D42-9A6B-36B66002067B}" destId="{1FFF9CEB-2D67-024C-9F18-493B99E6BBE7}" srcOrd="3" destOrd="0" parTransId="{C87F6B33-149B-7245-9535-7ED36816EF1D}" sibTransId="{B5507B92-5E2E-D949-8FC9-0E7EE0EBBFCF}"/>
    <dgm:cxn modelId="{1B1099D4-03B4-234B-98F7-9862EA0CC1C7}" srcId="{2E8BF5FC-BCFC-8A4C-A816-637BD3D2AEF3}" destId="{B9812109-714F-CC4A-8AA4-D52BFB609330}" srcOrd="1" destOrd="0" parTransId="{6C1DA645-7F74-7347-9E2A-31DF938FF89E}" sibTransId="{C263E487-946F-1644-AE84-921698AF5936}"/>
    <dgm:cxn modelId="{32097C84-E1F6-B940-9E61-A7139E42BD02}" type="presOf" srcId="{B9812109-714F-CC4A-8AA4-D52BFB609330}" destId="{1A072F34-E667-8342-BA2E-E19016F85C18}" srcOrd="0" destOrd="1" presId="urn:microsoft.com/office/officeart/2005/8/layout/hList1"/>
    <dgm:cxn modelId="{17858C7F-4086-E24D-AD55-B0B5C0CDBD6A}" srcId="{2E8BF5FC-BCFC-8A4C-A816-637BD3D2AEF3}" destId="{680F21A1-B99B-E148-995F-8D4763653565}" srcOrd="2" destOrd="0" parTransId="{99DB12E6-BDAE-304D-941D-D5E1CBD12E15}" sibTransId="{FA2943A8-368A-534A-8B75-B34571861C23}"/>
    <dgm:cxn modelId="{4D313ACA-0E46-404F-B3F6-B9DD0A901B3F}" type="presOf" srcId="{C8A63DD0-F7E2-1A44-831B-8C8A571E82CA}" destId="{71ECDFC2-2630-2D4C-A0D2-6D214210D90E}" srcOrd="0" destOrd="0" presId="urn:microsoft.com/office/officeart/2005/8/layout/hList1"/>
    <dgm:cxn modelId="{DF532342-45C7-C64E-8799-2CC885B3C1B6}" srcId="{F3B8C231-55F3-EA49-9570-6D39F511E51B}" destId="{1F0A0C09-3872-F843-9AAF-B8C763D54285}" srcOrd="1" destOrd="0" parTransId="{9105EF7C-7CBC-144F-AD0C-BDBF707C1703}" sibTransId="{41265497-D2CC-854F-976F-D51732D2EACD}"/>
    <dgm:cxn modelId="{854B35D8-75D0-AA43-B669-FFFE68AB268F}" type="presParOf" srcId="{78900B3C-5148-0C42-AC7A-0136D40B0662}" destId="{84DAEB8C-6845-3840-B737-D0AF24AFCC77}" srcOrd="0" destOrd="0" presId="urn:microsoft.com/office/officeart/2005/8/layout/hList1"/>
    <dgm:cxn modelId="{07125AF6-B40A-554A-A646-1A86E5A1638D}" type="presParOf" srcId="{84DAEB8C-6845-3840-B737-D0AF24AFCC77}" destId="{009D2249-D079-674F-8B75-BF0465BF0BEC}" srcOrd="0" destOrd="0" presId="urn:microsoft.com/office/officeart/2005/8/layout/hList1"/>
    <dgm:cxn modelId="{159BF994-B622-B341-94A2-2E396D069F5C}" type="presParOf" srcId="{84DAEB8C-6845-3840-B737-D0AF24AFCC77}" destId="{3B3415CC-83EE-254D-936A-6D96AF78DD61}" srcOrd="1" destOrd="0" presId="urn:microsoft.com/office/officeart/2005/8/layout/hList1"/>
    <dgm:cxn modelId="{56B9A586-B38C-B74B-AE97-A0758E2360C6}" type="presParOf" srcId="{78900B3C-5148-0C42-AC7A-0136D40B0662}" destId="{B8E653BA-0DE0-734E-97E3-91FCAD9C1FC8}" srcOrd="1" destOrd="0" presId="urn:microsoft.com/office/officeart/2005/8/layout/hList1"/>
    <dgm:cxn modelId="{78D8D68A-ADD6-3D4C-B194-2E85842243CA}" type="presParOf" srcId="{78900B3C-5148-0C42-AC7A-0136D40B0662}" destId="{FD58B463-3222-614A-AFEF-6534E751E43A}" srcOrd="2" destOrd="0" presId="urn:microsoft.com/office/officeart/2005/8/layout/hList1"/>
    <dgm:cxn modelId="{A0D7B891-BD51-6449-9A15-1F9E5C3C29E9}" type="presParOf" srcId="{FD58B463-3222-614A-AFEF-6534E751E43A}" destId="{9DF07604-B075-7F4A-9933-F3E8B7BA0B5E}" srcOrd="0" destOrd="0" presId="urn:microsoft.com/office/officeart/2005/8/layout/hList1"/>
    <dgm:cxn modelId="{80B7FB99-FFD6-3243-AB28-B5CB965518FE}" type="presParOf" srcId="{FD58B463-3222-614A-AFEF-6534E751E43A}" destId="{1A072F34-E667-8342-BA2E-E19016F85C18}" srcOrd="1" destOrd="0" presId="urn:microsoft.com/office/officeart/2005/8/layout/hList1"/>
    <dgm:cxn modelId="{8C486D9B-6613-004F-9263-5B62B2CC2510}" type="presParOf" srcId="{78900B3C-5148-0C42-AC7A-0136D40B0662}" destId="{ED219AAE-78A4-844E-BF67-D09F8A917C5D}" srcOrd="3" destOrd="0" presId="urn:microsoft.com/office/officeart/2005/8/layout/hList1"/>
    <dgm:cxn modelId="{7977F3D2-F0E8-C645-A816-74BA05FDF3AE}" type="presParOf" srcId="{78900B3C-5148-0C42-AC7A-0136D40B0662}" destId="{4B0B068C-3714-8749-A2AD-18C0274CAAD1}" srcOrd="4" destOrd="0" presId="urn:microsoft.com/office/officeart/2005/8/layout/hList1"/>
    <dgm:cxn modelId="{3F0FD55B-C944-F041-AE12-DFF874F15ACB}" type="presParOf" srcId="{4B0B068C-3714-8749-A2AD-18C0274CAAD1}" destId="{71ECDFC2-2630-2D4C-A0D2-6D214210D90E}" srcOrd="0" destOrd="0" presId="urn:microsoft.com/office/officeart/2005/8/layout/hList1"/>
    <dgm:cxn modelId="{404BA859-D6CD-9B4A-A6A5-56EFE2F49E7A}" type="presParOf" srcId="{4B0B068C-3714-8749-A2AD-18C0274CAAD1}" destId="{9AEC9653-8776-9845-8B83-E14910058DC0}" srcOrd="1" destOrd="0" presId="urn:microsoft.com/office/officeart/2005/8/layout/hList1"/>
    <dgm:cxn modelId="{6054AFDB-9A73-934F-92E7-B2F9C23B645E}" type="presParOf" srcId="{78900B3C-5148-0C42-AC7A-0136D40B0662}" destId="{24601CDB-0A2F-4D4B-ABFC-05805F456828}" srcOrd="5" destOrd="0" presId="urn:microsoft.com/office/officeart/2005/8/layout/hList1"/>
    <dgm:cxn modelId="{38FAD026-901D-2F43-BBBD-0432E692E5EC}" type="presParOf" srcId="{78900B3C-5148-0C42-AC7A-0136D40B0662}" destId="{8AF964A8-B21D-8A45-9BAC-1A6C0F260E22}" srcOrd="6" destOrd="0" presId="urn:microsoft.com/office/officeart/2005/8/layout/hList1"/>
    <dgm:cxn modelId="{4FEE8366-991D-9E46-A920-4ACDF59BF06D}" type="presParOf" srcId="{8AF964A8-B21D-8A45-9BAC-1A6C0F260E22}" destId="{DA6CD8DC-E9F0-744C-8B01-8B210C057938}" srcOrd="0" destOrd="0" presId="urn:microsoft.com/office/officeart/2005/8/layout/hList1"/>
    <dgm:cxn modelId="{958D7A8A-9001-5947-A1E4-52F41E74BF16}" type="presParOf" srcId="{8AF964A8-B21D-8A45-9BAC-1A6C0F260E22}" destId="{6C33F82E-F0C2-E24D-9FBA-3FC09E259284}" srcOrd="1" destOrd="0" presId="urn:microsoft.com/office/officeart/2005/8/layout/hList1"/>
    <dgm:cxn modelId="{8A57D220-4956-FF46-99FA-C65F3869DC11}" type="presParOf" srcId="{78900B3C-5148-0C42-AC7A-0136D40B0662}" destId="{7FA54E17-87A6-A04C-A159-E2CF200894CC}" srcOrd="7" destOrd="0" presId="urn:microsoft.com/office/officeart/2005/8/layout/hList1"/>
    <dgm:cxn modelId="{4547D3B2-66FD-254F-AFA5-D470B1B24421}" type="presParOf" srcId="{78900B3C-5148-0C42-AC7A-0136D40B0662}" destId="{B97B3A89-546A-424F-99B6-0A7B16AC127C}" srcOrd="8" destOrd="0" presId="urn:microsoft.com/office/officeart/2005/8/layout/hList1"/>
    <dgm:cxn modelId="{2C1FD830-E1F2-9A47-A6B7-F6A7BA406629}" type="presParOf" srcId="{B97B3A89-546A-424F-99B6-0A7B16AC127C}" destId="{0E3E6C9C-8911-9844-A0C1-1EF582885229}" srcOrd="0" destOrd="0" presId="urn:microsoft.com/office/officeart/2005/8/layout/hList1"/>
    <dgm:cxn modelId="{30B7C797-A87C-5A47-ACE9-4CF23F8F9FE1}" type="presParOf" srcId="{B97B3A89-546A-424F-99B6-0A7B16AC127C}" destId="{6E3128A6-E4EB-5848-A3A4-24ECB16966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A4D563-C6C1-714C-892B-11B2EE8A9787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</dgm:pt>
    <dgm:pt modelId="{C723DB78-F8FC-0D41-B509-8DF6515AE38A}">
      <dgm:prSet phldrT="[Text]" custT="1"/>
      <dgm:spPr/>
      <dgm:t>
        <a:bodyPr/>
        <a:lstStyle/>
        <a:p>
          <a:r>
            <a:rPr lang="en-US" sz="1800" dirty="0" smtClean="0"/>
            <a:t>Preparation of </a:t>
          </a:r>
          <a:r>
            <a:rPr lang="en-US" sz="1800" dirty="0" err="1" smtClean="0"/>
            <a:t>CfP</a:t>
          </a:r>
          <a:endParaRPr lang="en-US" sz="1800" dirty="0"/>
        </a:p>
      </dgm:t>
    </dgm:pt>
    <dgm:pt modelId="{D7FF3404-F35E-6A4F-9CF4-65A7A0FAB21F}" type="parTrans" cxnId="{AAA28078-054B-2940-9AAF-52416BA6C8BC}">
      <dgm:prSet/>
      <dgm:spPr/>
      <dgm:t>
        <a:bodyPr/>
        <a:lstStyle/>
        <a:p>
          <a:endParaRPr lang="en-US"/>
        </a:p>
      </dgm:t>
    </dgm:pt>
    <dgm:pt modelId="{EC431C81-ABD8-3E42-B63D-6334FB49834C}" type="sibTrans" cxnId="{AAA28078-054B-2940-9AAF-52416BA6C8BC}">
      <dgm:prSet/>
      <dgm:spPr/>
      <dgm:t>
        <a:bodyPr/>
        <a:lstStyle/>
        <a:p>
          <a:endParaRPr lang="en-US"/>
        </a:p>
      </dgm:t>
    </dgm:pt>
    <dgm:pt modelId="{F8BA8FB5-FAD5-9444-AE4F-E79D48ACEC0D}">
      <dgm:prSet phldrT="[Text]" custT="1"/>
      <dgm:spPr/>
      <dgm:t>
        <a:bodyPr/>
        <a:lstStyle/>
        <a:p>
          <a:r>
            <a:rPr lang="en-US" sz="1400" dirty="0" smtClean="0"/>
            <a:t>Call for Proposal</a:t>
          </a:r>
          <a:endParaRPr lang="en-US" sz="1400" dirty="0"/>
        </a:p>
      </dgm:t>
    </dgm:pt>
    <dgm:pt modelId="{BC120A54-C07C-104A-AC03-39A13197E750}" type="parTrans" cxnId="{64A1D47E-0126-CA47-ACAA-E26643C60320}">
      <dgm:prSet/>
      <dgm:spPr/>
      <dgm:t>
        <a:bodyPr/>
        <a:lstStyle/>
        <a:p>
          <a:endParaRPr lang="en-US"/>
        </a:p>
      </dgm:t>
    </dgm:pt>
    <dgm:pt modelId="{09C2D11F-E3A0-0149-AF74-AC8C6FC6A0F8}" type="sibTrans" cxnId="{64A1D47E-0126-CA47-ACAA-E26643C60320}">
      <dgm:prSet/>
      <dgm:spPr/>
      <dgm:t>
        <a:bodyPr/>
        <a:lstStyle/>
        <a:p>
          <a:endParaRPr lang="en-US"/>
        </a:p>
      </dgm:t>
    </dgm:pt>
    <dgm:pt modelId="{265F3F4A-F6A4-E84D-BA5A-92C095E64356}">
      <dgm:prSet phldrT="[Text]" custT="1"/>
      <dgm:spPr/>
      <dgm:t>
        <a:bodyPr/>
        <a:lstStyle/>
        <a:p>
          <a:r>
            <a:rPr lang="en-US" sz="1600" dirty="0" smtClean="0"/>
            <a:t>Evaluation of Proposal</a:t>
          </a:r>
          <a:endParaRPr lang="en-US" sz="1600" dirty="0"/>
        </a:p>
      </dgm:t>
    </dgm:pt>
    <dgm:pt modelId="{E485128D-B1D7-C341-A4CD-871BD8702366}" type="parTrans" cxnId="{8082E42B-DE97-3942-92E5-68AC492449A3}">
      <dgm:prSet/>
      <dgm:spPr/>
      <dgm:t>
        <a:bodyPr/>
        <a:lstStyle/>
        <a:p>
          <a:endParaRPr lang="en-US"/>
        </a:p>
      </dgm:t>
    </dgm:pt>
    <dgm:pt modelId="{72C6CA4B-9020-3848-863C-281585D359F6}" type="sibTrans" cxnId="{8082E42B-DE97-3942-92E5-68AC492449A3}">
      <dgm:prSet/>
      <dgm:spPr/>
      <dgm:t>
        <a:bodyPr/>
        <a:lstStyle/>
        <a:p>
          <a:endParaRPr lang="en-US"/>
        </a:p>
      </dgm:t>
    </dgm:pt>
    <dgm:pt modelId="{B0D9EEA7-5418-F24E-B929-5AAE861CD308}">
      <dgm:prSet phldrT="[Text]" custT="1"/>
      <dgm:spPr/>
      <dgm:t>
        <a:bodyPr/>
        <a:lstStyle/>
        <a:p>
          <a:r>
            <a:rPr lang="en-US" sz="3200" dirty="0" smtClean="0"/>
            <a:t>Scheduling of Accepted Proposal</a:t>
          </a:r>
          <a:endParaRPr lang="en-US" sz="3200" dirty="0"/>
        </a:p>
      </dgm:t>
    </dgm:pt>
    <dgm:pt modelId="{DE99BBC4-1C60-1A42-BFD8-2BEE59235D65}" type="parTrans" cxnId="{43935109-DE25-B64A-A4C9-F11C8D429151}">
      <dgm:prSet/>
      <dgm:spPr/>
      <dgm:t>
        <a:bodyPr/>
        <a:lstStyle/>
        <a:p>
          <a:endParaRPr lang="en-US"/>
        </a:p>
      </dgm:t>
    </dgm:pt>
    <dgm:pt modelId="{CBB83416-EBE8-D342-80F8-39EB32B219CB}" type="sibTrans" cxnId="{43935109-DE25-B64A-A4C9-F11C8D429151}">
      <dgm:prSet/>
      <dgm:spPr/>
      <dgm:t>
        <a:bodyPr/>
        <a:lstStyle/>
        <a:p>
          <a:endParaRPr lang="en-US"/>
        </a:p>
      </dgm:t>
    </dgm:pt>
    <dgm:pt modelId="{59948A72-ED4B-F848-AE9F-35472EEB69E6}">
      <dgm:prSet phldrT="[Text]" custT="1"/>
      <dgm:spPr/>
      <dgm:t>
        <a:bodyPr/>
        <a:lstStyle/>
        <a:p>
          <a:r>
            <a:rPr lang="en-US" sz="1600" dirty="0" smtClean="0"/>
            <a:t>Execution of Observation</a:t>
          </a:r>
          <a:endParaRPr lang="en-US" sz="1600" dirty="0"/>
        </a:p>
      </dgm:t>
    </dgm:pt>
    <dgm:pt modelId="{67D6340A-238D-AA4D-A2A3-3ED976A010BD}" type="parTrans" cxnId="{0A070EA0-5A27-7E4D-84D0-05094FCD2DB9}">
      <dgm:prSet/>
      <dgm:spPr/>
      <dgm:t>
        <a:bodyPr/>
        <a:lstStyle/>
        <a:p>
          <a:endParaRPr lang="en-US"/>
        </a:p>
      </dgm:t>
    </dgm:pt>
    <dgm:pt modelId="{8C0A4A2A-73AB-BC44-84D5-878E05775ACE}" type="sibTrans" cxnId="{0A070EA0-5A27-7E4D-84D0-05094FCD2DB9}">
      <dgm:prSet/>
      <dgm:spPr/>
      <dgm:t>
        <a:bodyPr/>
        <a:lstStyle/>
        <a:p>
          <a:endParaRPr lang="en-US"/>
        </a:p>
      </dgm:t>
    </dgm:pt>
    <dgm:pt modelId="{897DD504-7640-5343-8A86-1D34796A3F9D}">
      <dgm:prSet phldrT="[Text]" custT="1"/>
      <dgm:spPr/>
      <dgm:t>
        <a:bodyPr/>
        <a:lstStyle/>
        <a:p>
          <a:r>
            <a:rPr lang="en-US" sz="2000" dirty="0" smtClean="0"/>
            <a:t>Archive/Publishing </a:t>
          </a:r>
          <a:endParaRPr lang="en-US" sz="2000" dirty="0"/>
        </a:p>
      </dgm:t>
    </dgm:pt>
    <dgm:pt modelId="{FF6A8198-A767-174A-AC83-08095912B1F7}" type="parTrans" cxnId="{6D08C711-1841-5949-9665-E331B7D2352D}">
      <dgm:prSet/>
      <dgm:spPr/>
      <dgm:t>
        <a:bodyPr/>
        <a:lstStyle/>
        <a:p>
          <a:endParaRPr lang="en-US"/>
        </a:p>
      </dgm:t>
    </dgm:pt>
    <dgm:pt modelId="{91EA010A-BD30-224F-A797-8B2336D569BE}" type="sibTrans" cxnId="{6D08C711-1841-5949-9665-E331B7D2352D}">
      <dgm:prSet/>
      <dgm:spPr/>
      <dgm:t>
        <a:bodyPr/>
        <a:lstStyle/>
        <a:p>
          <a:endParaRPr lang="en-US"/>
        </a:p>
      </dgm:t>
    </dgm:pt>
    <dgm:pt modelId="{C98DA0D3-0116-E041-A615-01AD607C4AB3}" type="pres">
      <dgm:prSet presAssocID="{14A4D563-C6C1-714C-892B-11B2EE8A9787}" presName="Name0" presStyleCnt="0">
        <dgm:presLayoutVars>
          <dgm:dir/>
          <dgm:resizeHandles val="exact"/>
        </dgm:presLayoutVars>
      </dgm:prSet>
      <dgm:spPr/>
    </dgm:pt>
    <dgm:pt modelId="{D2B5D99B-007D-E643-996F-9A5C155F61F9}" type="pres">
      <dgm:prSet presAssocID="{14A4D563-C6C1-714C-892B-11B2EE8A9787}" presName="cycle" presStyleCnt="0"/>
      <dgm:spPr/>
    </dgm:pt>
    <dgm:pt modelId="{BEF4F09F-899C-784E-A299-0C82D8D79747}" type="pres">
      <dgm:prSet presAssocID="{C723DB78-F8FC-0D41-B509-8DF6515AE38A}" presName="nodeFirstNode" presStyleLbl="node1" presStyleIdx="0" presStyleCnt="6" custRadScaleRad="10011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FA899-960F-1C4E-A64F-9B3A569A7A66}" type="pres">
      <dgm:prSet presAssocID="{EC431C81-ABD8-3E42-B63D-6334FB49834C}" presName="sibTransFirstNode" presStyleLbl="bgShp" presStyleIdx="0" presStyleCnt="1" custScaleX="150814"/>
      <dgm:spPr/>
      <dgm:t>
        <a:bodyPr/>
        <a:lstStyle/>
        <a:p>
          <a:endParaRPr lang="en-US"/>
        </a:p>
      </dgm:t>
    </dgm:pt>
    <dgm:pt modelId="{6651C8F9-CF48-E542-9A54-9E6962E32ACF}" type="pres">
      <dgm:prSet presAssocID="{F8BA8FB5-FAD5-9444-AE4F-E79D48ACEC0D}" presName="nodeFollowingNodes" presStyleLbl="node1" presStyleIdx="1" presStyleCnt="6" custRadScaleRad="157880" custRadScaleInc="2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F9EBF-8133-8841-A741-9F9AC7A37B06}" type="pres">
      <dgm:prSet presAssocID="{265F3F4A-F6A4-E84D-BA5A-92C095E64356}" presName="nodeFollowingNodes" presStyleLbl="node1" presStyleIdx="2" presStyleCnt="6" custRadScaleRad="159279" custRadScaleInc="-2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4F4BA-6D87-D942-93EB-E5C3D2EC1A97}" type="pres">
      <dgm:prSet presAssocID="{B0D9EEA7-5418-F24E-B929-5AAE861CD308}" presName="nodeFollowingNodes" presStyleLbl="node1" presStyleIdx="3" presStyleCnt="6" custScaleX="198405" custScaleY="172531" custRadScaleRad="92103" custRadScaleInc="-11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F7223-B238-F046-9643-CE85B322F68B}" type="pres">
      <dgm:prSet presAssocID="{59948A72-ED4B-F848-AE9F-35472EEB69E6}" presName="nodeFollowingNodes" presStyleLbl="node1" presStyleIdx="4" presStyleCnt="6" custRadScaleRad="148259" custRadScaleInc="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4871-7755-3448-B6D9-4C13BC800F32}" type="pres">
      <dgm:prSet presAssocID="{897DD504-7640-5343-8A86-1D34796A3F9D}" presName="nodeFollowingNodes" presStyleLbl="node1" presStyleIdx="5" presStyleCnt="6" custRadScaleRad="65517" custRadScaleInc="-30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BE557-B7CE-AE45-87B1-B0B34E1082EA}" type="presOf" srcId="{C723DB78-F8FC-0D41-B509-8DF6515AE38A}" destId="{BEF4F09F-899C-784E-A299-0C82D8D79747}" srcOrd="0" destOrd="0" presId="urn:microsoft.com/office/officeart/2005/8/layout/cycle3"/>
    <dgm:cxn modelId="{FC8B667F-4FE4-FE46-9C82-C3B32DCAE18C}" type="presOf" srcId="{14A4D563-C6C1-714C-892B-11B2EE8A9787}" destId="{C98DA0D3-0116-E041-A615-01AD607C4AB3}" srcOrd="0" destOrd="0" presId="urn:microsoft.com/office/officeart/2005/8/layout/cycle3"/>
    <dgm:cxn modelId="{9B82516C-91D8-C447-B0A8-AD38F68D3847}" type="presOf" srcId="{EC431C81-ABD8-3E42-B63D-6334FB49834C}" destId="{EE7FA899-960F-1C4E-A64F-9B3A569A7A66}" srcOrd="0" destOrd="0" presId="urn:microsoft.com/office/officeart/2005/8/layout/cycle3"/>
    <dgm:cxn modelId="{43935109-DE25-B64A-A4C9-F11C8D429151}" srcId="{14A4D563-C6C1-714C-892B-11B2EE8A9787}" destId="{B0D9EEA7-5418-F24E-B929-5AAE861CD308}" srcOrd="3" destOrd="0" parTransId="{DE99BBC4-1C60-1A42-BFD8-2BEE59235D65}" sibTransId="{CBB83416-EBE8-D342-80F8-39EB32B219CB}"/>
    <dgm:cxn modelId="{67CFD874-B48D-7B4C-B8B4-D06BF8A11F1D}" type="presOf" srcId="{F8BA8FB5-FAD5-9444-AE4F-E79D48ACEC0D}" destId="{6651C8F9-CF48-E542-9A54-9E6962E32ACF}" srcOrd="0" destOrd="0" presId="urn:microsoft.com/office/officeart/2005/8/layout/cycle3"/>
    <dgm:cxn modelId="{0A070EA0-5A27-7E4D-84D0-05094FCD2DB9}" srcId="{14A4D563-C6C1-714C-892B-11B2EE8A9787}" destId="{59948A72-ED4B-F848-AE9F-35472EEB69E6}" srcOrd="4" destOrd="0" parTransId="{67D6340A-238D-AA4D-A2A3-3ED976A010BD}" sibTransId="{8C0A4A2A-73AB-BC44-84D5-878E05775ACE}"/>
    <dgm:cxn modelId="{CD3C385B-93D7-8348-BC00-67E2E53EB188}" type="presOf" srcId="{897DD504-7640-5343-8A86-1D34796A3F9D}" destId="{92644871-7755-3448-B6D9-4C13BC800F32}" srcOrd="0" destOrd="0" presId="urn:microsoft.com/office/officeart/2005/8/layout/cycle3"/>
    <dgm:cxn modelId="{F731A07D-EE9E-1448-B2BB-C561C31FE7A5}" type="presOf" srcId="{B0D9EEA7-5418-F24E-B929-5AAE861CD308}" destId="{8AF4F4BA-6D87-D942-93EB-E5C3D2EC1A97}" srcOrd="0" destOrd="0" presId="urn:microsoft.com/office/officeart/2005/8/layout/cycle3"/>
    <dgm:cxn modelId="{64A1D47E-0126-CA47-ACAA-E26643C60320}" srcId="{14A4D563-C6C1-714C-892B-11B2EE8A9787}" destId="{F8BA8FB5-FAD5-9444-AE4F-E79D48ACEC0D}" srcOrd="1" destOrd="0" parTransId="{BC120A54-C07C-104A-AC03-39A13197E750}" sibTransId="{09C2D11F-E3A0-0149-AF74-AC8C6FC6A0F8}"/>
    <dgm:cxn modelId="{A37410B2-71CA-0649-8B14-3AA900A3454D}" type="presOf" srcId="{59948A72-ED4B-F848-AE9F-35472EEB69E6}" destId="{45BF7223-B238-F046-9643-CE85B322F68B}" srcOrd="0" destOrd="0" presId="urn:microsoft.com/office/officeart/2005/8/layout/cycle3"/>
    <dgm:cxn modelId="{8082E42B-DE97-3942-92E5-68AC492449A3}" srcId="{14A4D563-C6C1-714C-892B-11B2EE8A9787}" destId="{265F3F4A-F6A4-E84D-BA5A-92C095E64356}" srcOrd="2" destOrd="0" parTransId="{E485128D-B1D7-C341-A4CD-871BD8702366}" sibTransId="{72C6CA4B-9020-3848-863C-281585D359F6}"/>
    <dgm:cxn modelId="{6D08C711-1841-5949-9665-E331B7D2352D}" srcId="{14A4D563-C6C1-714C-892B-11B2EE8A9787}" destId="{897DD504-7640-5343-8A86-1D34796A3F9D}" srcOrd="5" destOrd="0" parTransId="{FF6A8198-A767-174A-AC83-08095912B1F7}" sibTransId="{91EA010A-BD30-224F-A797-8B2336D569BE}"/>
    <dgm:cxn modelId="{A7B9F634-BACF-BF43-B7D7-016F743217D1}" type="presOf" srcId="{265F3F4A-F6A4-E84D-BA5A-92C095E64356}" destId="{CBDF9EBF-8133-8841-A741-9F9AC7A37B06}" srcOrd="0" destOrd="0" presId="urn:microsoft.com/office/officeart/2005/8/layout/cycle3"/>
    <dgm:cxn modelId="{AAA28078-054B-2940-9AAF-52416BA6C8BC}" srcId="{14A4D563-C6C1-714C-892B-11B2EE8A9787}" destId="{C723DB78-F8FC-0D41-B509-8DF6515AE38A}" srcOrd="0" destOrd="0" parTransId="{D7FF3404-F35E-6A4F-9CF4-65A7A0FAB21F}" sibTransId="{EC431C81-ABD8-3E42-B63D-6334FB49834C}"/>
    <dgm:cxn modelId="{24A17057-4E59-0B40-9EEA-B6D0D85AC5E7}" type="presParOf" srcId="{C98DA0D3-0116-E041-A615-01AD607C4AB3}" destId="{D2B5D99B-007D-E643-996F-9A5C155F61F9}" srcOrd="0" destOrd="0" presId="urn:microsoft.com/office/officeart/2005/8/layout/cycle3"/>
    <dgm:cxn modelId="{FF98E95A-7B66-8243-8A50-B046AFFF1C63}" type="presParOf" srcId="{D2B5D99B-007D-E643-996F-9A5C155F61F9}" destId="{BEF4F09F-899C-784E-A299-0C82D8D79747}" srcOrd="0" destOrd="0" presId="urn:microsoft.com/office/officeart/2005/8/layout/cycle3"/>
    <dgm:cxn modelId="{9D734B59-038F-3D4E-808F-CBF713684584}" type="presParOf" srcId="{D2B5D99B-007D-E643-996F-9A5C155F61F9}" destId="{EE7FA899-960F-1C4E-A64F-9B3A569A7A66}" srcOrd="1" destOrd="0" presId="urn:microsoft.com/office/officeart/2005/8/layout/cycle3"/>
    <dgm:cxn modelId="{B38B9BD7-D162-A640-8F8D-F65859BEC2BE}" type="presParOf" srcId="{D2B5D99B-007D-E643-996F-9A5C155F61F9}" destId="{6651C8F9-CF48-E542-9A54-9E6962E32ACF}" srcOrd="2" destOrd="0" presId="urn:microsoft.com/office/officeart/2005/8/layout/cycle3"/>
    <dgm:cxn modelId="{74A297D1-96E6-794C-B779-483D9EDA13C6}" type="presParOf" srcId="{D2B5D99B-007D-E643-996F-9A5C155F61F9}" destId="{CBDF9EBF-8133-8841-A741-9F9AC7A37B06}" srcOrd="3" destOrd="0" presId="urn:microsoft.com/office/officeart/2005/8/layout/cycle3"/>
    <dgm:cxn modelId="{BD337591-FE45-D044-B270-0F1CC2E8911D}" type="presParOf" srcId="{D2B5D99B-007D-E643-996F-9A5C155F61F9}" destId="{8AF4F4BA-6D87-D942-93EB-E5C3D2EC1A97}" srcOrd="4" destOrd="0" presId="urn:microsoft.com/office/officeart/2005/8/layout/cycle3"/>
    <dgm:cxn modelId="{56D51B4B-BA17-9242-83DA-020B84F848C1}" type="presParOf" srcId="{D2B5D99B-007D-E643-996F-9A5C155F61F9}" destId="{45BF7223-B238-F046-9643-CE85B322F68B}" srcOrd="5" destOrd="0" presId="urn:microsoft.com/office/officeart/2005/8/layout/cycle3"/>
    <dgm:cxn modelId="{6F67D1C3-16FC-B543-9CCC-F3EB2187D434}" type="presParOf" srcId="{D2B5D99B-007D-E643-996F-9A5C155F61F9}" destId="{92644871-7755-3448-B6D9-4C13BC800F3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602352-E79D-A742-9C24-753C7EE8212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1CE48-21AC-234D-BED5-60592E873017}">
      <dgm:prSet phldrT="[Text]"/>
      <dgm:spPr/>
      <dgm:t>
        <a:bodyPr/>
        <a:lstStyle/>
        <a:p>
          <a:r>
            <a:rPr lang="en-US" dirty="0" smtClean="0"/>
            <a:t>Distance &gt; 30 degrees </a:t>
          </a:r>
          <a:r>
            <a:rPr lang="en-US" dirty="0" err="1" smtClean="0">
              <a:sym typeface="Wingdings"/>
            </a:rPr>
            <a:t></a:t>
          </a:r>
          <a:r>
            <a:rPr lang="en-US" dirty="0" smtClean="0">
              <a:sym typeface="Wingdings"/>
            </a:rPr>
            <a:t> AO+IR instrument</a:t>
          </a:r>
          <a:endParaRPr lang="en-US" dirty="0"/>
        </a:p>
      </dgm:t>
    </dgm:pt>
    <dgm:pt modelId="{FAD1DC6D-3476-0349-A92C-FC5B71309842}" type="parTrans" cxnId="{BAFABCA1-E660-C54F-9EFE-A7E6BF7858A1}">
      <dgm:prSet/>
      <dgm:spPr/>
      <dgm:t>
        <a:bodyPr/>
        <a:lstStyle/>
        <a:p>
          <a:endParaRPr lang="en-US"/>
        </a:p>
      </dgm:t>
    </dgm:pt>
    <dgm:pt modelId="{C19F8FAC-1609-6546-B231-AB72302DBE89}" type="sibTrans" cxnId="{BAFABCA1-E660-C54F-9EFE-A7E6BF7858A1}">
      <dgm:prSet/>
      <dgm:spPr/>
      <dgm:t>
        <a:bodyPr/>
        <a:lstStyle/>
        <a:p>
          <a:endParaRPr lang="en-US"/>
        </a:p>
      </dgm:t>
    </dgm:pt>
    <dgm:pt modelId="{0C2459C0-A4CD-4243-84C8-EF7D7624CA53}">
      <dgm:prSet phldrT="[Text]"/>
      <dgm:spPr/>
      <dgm:t>
        <a:bodyPr/>
        <a:lstStyle/>
        <a:p>
          <a:r>
            <a:rPr lang="en-US" dirty="0" smtClean="0"/>
            <a:t>Instruments</a:t>
          </a:r>
        </a:p>
        <a:p>
          <a:r>
            <a:rPr lang="en-US" dirty="0" smtClean="0"/>
            <a:t>Exchange &amp; Preparation</a:t>
          </a:r>
          <a:endParaRPr lang="en-US" dirty="0"/>
        </a:p>
      </dgm:t>
    </dgm:pt>
    <dgm:pt modelId="{786F6644-A90B-6544-A0F8-900299F8E950}" type="parTrans" cxnId="{8600BF8E-71DA-604C-9CCE-CFB77E402A1C}">
      <dgm:prSet/>
      <dgm:spPr/>
      <dgm:t>
        <a:bodyPr/>
        <a:lstStyle/>
        <a:p>
          <a:endParaRPr lang="en-US"/>
        </a:p>
      </dgm:t>
    </dgm:pt>
    <dgm:pt modelId="{3E91D8DA-AFC2-164A-9EBC-2EE0A8CB1D3D}" type="sibTrans" cxnId="{8600BF8E-71DA-604C-9CCE-CFB77E402A1C}">
      <dgm:prSet/>
      <dgm:spPr/>
      <dgm:t>
        <a:bodyPr/>
        <a:lstStyle/>
        <a:p>
          <a:endParaRPr lang="en-US"/>
        </a:p>
      </dgm:t>
    </dgm:pt>
    <dgm:pt modelId="{1AEC1C54-B7BF-7840-95AB-088905A4BDB9}">
      <dgm:prSet phldrT="[Text]"/>
      <dgm:spPr/>
      <dgm:t>
        <a:bodyPr/>
        <a:lstStyle/>
        <a:p>
          <a:r>
            <a:rPr lang="en-US" dirty="0" smtClean="0"/>
            <a:t>No holiday Instrument exchange</a:t>
          </a:r>
          <a:endParaRPr lang="en-US" dirty="0"/>
        </a:p>
      </dgm:t>
    </dgm:pt>
    <dgm:pt modelId="{219909F4-0F50-5C43-B27C-82AE3D122AFF}" type="parTrans" cxnId="{1D3EA839-8E93-5C43-BBBA-EC37B69216CC}">
      <dgm:prSet/>
      <dgm:spPr/>
      <dgm:t>
        <a:bodyPr/>
        <a:lstStyle/>
        <a:p>
          <a:endParaRPr lang="en-US"/>
        </a:p>
      </dgm:t>
    </dgm:pt>
    <dgm:pt modelId="{7187EB7E-BB91-F342-AA0E-9E8BCBB358F2}" type="sibTrans" cxnId="{1D3EA839-8E93-5C43-BBBA-EC37B69216CC}">
      <dgm:prSet/>
      <dgm:spPr/>
      <dgm:t>
        <a:bodyPr/>
        <a:lstStyle/>
        <a:p>
          <a:endParaRPr lang="en-US"/>
        </a:p>
      </dgm:t>
    </dgm:pt>
    <dgm:pt modelId="{6D586724-3AB7-224C-81EE-0E0B733A41A0}">
      <dgm:prSet phldrT="[Text]"/>
      <dgm:spPr/>
      <dgm:t>
        <a:bodyPr/>
        <a:lstStyle/>
        <a:p>
          <a:r>
            <a:rPr lang="en-US" dirty="0" smtClean="0"/>
            <a:t>avoid : S-CAM &amp; HSC  </a:t>
          </a:r>
          <a:r>
            <a:rPr lang="en-US" dirty="0" err="1" smtClean="0">
              <a:sym typeface="Wingdings"/>
            </a:rPr>
            <a:t></a:t>
          </a:r>
          <a:r>
            <a:rPr lang="en-US" dirty="0" smtClean="0">
              <a:sym typeface="Wingdings"/>
            </a:rPr>
            <a:t> FMOS</a:t>
          </a:r>
          <a:endParaRPr lang="en-US" dirty="0"/>
        </a:p>
      </dgm:t>
    </dgm:pt>
    <dgm:pt modelId="{E1756054-7D05-6D45-B071-1ACFEAEAFBF9}" type="parTrans" cxnId="{695E1CF4-4818-0F4C-9EEC-F8260F4A33D5}">
      <dgm:prSet/>
      <dgm:spPr/>
      <dgm:t>
        <a:bodyPr/>
        <a:lstStyle/>
        <a:p>
          <a:endParaRPr lang="en-US"/>
        </a:p>
      </dgm:t>
    </dgm:pt>
    <dgm:pt modelId="{4931B270-4F18-5343-847D-825968B7D18C}" type="sibTrans" cxnId="{695E1CF4-4818-0F4C-9EEC-F8260F4A33D5}">
      <dgm:prSet/>
      <dgm:spPr/>
      <dgm:t>
        <a:bodyPr/>
        <a:lstStyle/>
        <a:p>
          <a:endParaRPr lang="en-US"/>
        </a:p>
      </dgm:t>
    </dgm:pt>
    <dgm:pt modelId="{136F16CB-4D6E-5240-BE2F-74FA20CBD603}">
      <dgm:prSet phldrT="[Text]"/>
      <dgm:spPr/>
      <dgm:t>
        <a:bodyPr/>
        <a:lstStyle/>
        <a:p>
          <a:r>
            <a:rPr lang="en-US" dirty="0" smtClean="0"/>
            <a:t>avoid : LGS-AO </a:t>
          </a:r>
          <a:r>
            <a:rPr lang="en-US" dirty="0" err="1" smtClean="0">
              <a:sym typeface="Wingdings"/>
            </a:rPr>
            <a:t></a:t>
          </a:r>
          <a:r>
            <a:rPr lang="en-US" dirty="0" smtClean="0">
              <a:sym typeface="Wingdings"/>
            </a:rPr>
            <a:t> S-CAM, HSC, FMOS</a:t>
          </a:r>
          <a:endParaRPr lang="en-US" dirty="0"/>
        </a:p>
      </dgm:t>
    </dgm:pt>
    <dgm:pt modelId="{0DEA3848-DB1F-7249-B65E-D15562116A1F}" type="parTrans" cxnId="{4A49C08C-32FA-B64A-8E47-70BD04707570}">
      <dgm:prSet/>
      <dgm:spPr/>
      <dgm:t>
        <a:bodyPr/>
        <a:lstStyle/>
        <a:p>
          <a:endParaRPr lang="en-US"/>
        </a:p>
      </dgm:t>
    </dgm:pt>
    <dgm:pt modelId="{0E69F3CC-5A20-1047-A5C4-F6DA66A23B8D}" type="sibTrans" cxnId="{4A49C08C-32FA-B64A-8E47-70BD04707570}">
      <dgm:prSet/>
      <dgm:spPr/>
      <dgm:t>
        <a:bodyPr/>
        <a:lstStyle/>
        <a:p>
          <a:endParaRPr lang="en-US"/>
        </a:p>
      </dgm:t>
    </dgm:pt>
    <dgm:pt modelId="{5A25BE7C-BE3A-854D-B524-77A8847D3B27}">
      <dgm:prSet phldrT="[Text]"/>
      <dgm:spPr/>
      <dgm:t>
        <a:bodyPr/>
        <a:lstStyle/>
        <a:p>
          <a:r>
            <a:rPr lang="en-US" dirty="0" smtClean="0"/>
            <a:t>HSC needs 2 days for exchange</a:t>
          </a:r>
          <a:endParaRPr lang="en-US" dirty="0"/>
        </a:p>
      </dgm:t>
    </dgm:pt>
    <dgm:pt modelId="{C9847EB4-EED1-D444-B754-148CFAA0CAE7}" type="parTrans" cxnId="{41F495D6-8A73-F54B-9713-7C41B9DED77B}">
      <dgm:prSet/>
      <dgm:spPr/>
      <dgm:t>
        <a:bodyPr/>
        <a:lstStyle/>
        <a:p>
          <a:endParaRPr lang="en-US"/>
        </a:p>
      </dgm:t>
    </dgm:pt>
    <dgm:pt modelId="{A2E221B2-26C7-A742-B869-08C06E5BFDCB}" type="sibTrans" cxnId="{41F495D6-8A73-F54B-9713-7C41B9DED77B}">
      <dgm:prSet/>
      <dgm:spPr/>
      <dgm:t>
        <a:bodyPr/>
        <a:lstStyle/>
        <a:p>
          <a:endParaRPr lang="en-US"/>
        </a:p>
      </dgm:t>
    </dgm:pt>
    <dgm:pt modelId="{D96355DC-27EE-454A-A6FA-E5E90CB5C0DD}">
      <dgm:prSet phldrT="[Text]"/>
      <dgm:spPr/>
      <dgm:t>
        <a:bodyPr/>
        <a:lstStyle/>
        <a:p>
          <a:r>
            <a:rPr lang="en-US" dirty="0" err="1" smtClean="0"/>
            <a:t>NsIR</a:t>
          </a:r>
          <a:r>
            <a:rPr lang="en-US" dirty="0" smtClean="0"/>
            <a:t> instruments need 1 day interval  for exchange</a:t>
          </a:r>
          <a:endParaRPr lang="en-US" dirty="0"/>
        </a:p>
      </dgm:t>
    </dgm:pt>
    <dgm:pt modelId="{D55C381F-E304-BF4B-AF14-2F9D0640735A}" type="parTrans" cxnId="{FD3100A3-52FB-D140-BE62-AE9358DC3B3F}">
      <dgm:prSet/>
      <dgm:spPr/>
      <dgm:t>
        <a:bodyPr/>
        <a:lstStyle/>
        <a:p>
          <a:endParaRPr lang="en-US"/>
        </a:p>
      </dgm:t>
    </dgm:pt>
    <dgm:pt modelId="{F7ED131A-0865-F249-8D02-ABFCB2847C38}" type="sibTrans" cxnId="{FD3100A3-52FB-D140-BE62-AE9358DC3B3F}">
      <dgm:prSet/>
      <dgm:spPr/>
      <dgm:t>
        <a:bodyPr/>
        <a:lstStyle/>
        <a:p>
          <a:endParaRPr lang="en-US"/>
        </a:p>
      </dgm:t>
    </dgm:pt>
    <dgm:pt modelId="{F0CF9CE2-D546-BA40-BA21-54A373B4ED99}">
      <dgm:prSet phldrT="[Text]"/>
      <dgm:spPr/>
      <dgm:t>
        <a:bodyPr/>
        <a:lstStyle/>
        <a:p>
          <a:r>
            <a:rPr lang="en-US" dirty="0" err="1" smtClean="0"/>
            <a:t>SCExAO</a:t>
          </a:r>
          <a:r>
            <a:rPr lang="en-US" dirty="0" smtClean="0"/>
            <a:t> needs 8 days, RAVEN needs 14 days</a:t>
          </a:r>
          <a:endParaRPr lang="en-US" dirty="0"/>
        </a:p>
      </dgm:t>
    </dgm:pt>
    <dgm:pt modelId="{0790BAFD-8E37-BE45-912A-F24DEFF065A3}" type="parTrans" cxnId="{D1EE5817-4584-C141-9CE9-9936839711D7}">
      <dgm:prSet/>
      <dgm:spPr/>
      <dgm:t>
        <a:bodyPr/>
        <a:lstStyle/>
        <a:p>
          <a:endParaRPr lang="en-US"/>
        </a:p>
      </dgm:t>
    </dgm:pt>
    <dgm:pt modelId="{9CB940C2-3947-0D4B-A5AA-908869D3B41C}" type="sibTrans" cxnId="{D1EE5817-4584-C141-9CE9-9936839711D7}">
      <dgm:prSet/>
      <dgm:spPr/>
      <dgm:t>
        <a:bodyPr/>
        <a:lstStyle/>
        <a:p>
          <a:endParaRPr lang="en-US"/>
        </a:p>
      </dgm:t>
    </dgm:pt>
    <dgm:pt modelId="{8460665E-DC62-984E-AAF7-A0DB23F6F649}">
      <dgm:prSet phldrT="[Text]"/>
      <dgm:spPr/>
      <dgm:t>
        <a:bodyPr/>
        <a:lstStyle/>
        <a:p>
          <a:r>
            <a:rPr lang="en-US" dirty="0" smtClean="0"/>
            <a:t>The maximum allocation nights for LGS AO is 3 night per a week</a:t>
          </a:r>
          <a:endParaRPr lang="en-US" dirty="0"/>
        </a:p>
      </dgm:t>
    </dgm:pt>
    <dgm:pt modelId="{E9CC8167-A36E-EF49-B530-BEAD68794208}" type="parTrans" cxnId="{62BEAD28-3E45-8B43-A6CF-9B06F3CA4BB2}">
      <dgm:prSet/>
      <dgm:spPr/>
      <dgm:t>
        <a:bodyPr/>
        <a:lstStyle/>
        <a:p>
          <a:endParaRPr lang="en-US"/>
        </a:p>
      </dgm:t>
    </dgm:pt>
    <dgm:pt modelId="{D1BCF677-44C5-394F-8A29-2726C7F2D940}" type="sibTrans" cxnId="{62BEAD28-3E45-8B43-A6CF-9B06F3CA4BB2}">
      <dgm:prSet/>
      <dgm:spPr/>
      <dgm:t>
        <a:bodyPr/>
        <a:lstStyle/>
        <a:p>
          <a:endParaRPr lang="en-US"/>
        </a:p>
      </dgm:t>
    </dgm:pt>
    <dgm:pt modelId="{8C14FE35-024B-B844-9BFD-F0C6CA5478A8}">
      <dgm:prSet phldrT="[Text]"/>
      <dgm:spPr/>
      <dgm:t>
        <a:bodyPr/>
        <a:lstStyle/>
        <a:p>
          <a:r>
            <a:rPr lang="en-US" smtClean="0"/>
            <a:t>Proposals</a:t>
          </a:r>
          <a:endParaRPr lang="en-US" dirty="0"/>
        </a:p>
      </dgm:t>
    </dgm:pt>
    <dgm:pt modelId="{470797BC-7CA4-234B-923B-C5B43FD69A8E}" type="parTrans" cxnId="{C1BB4FB1-9821-D448-86B9-25277273F01B}">
      <dgm:prSet/>
      <dgm:spPr/>
      <dgm:t>
        <a:bodyPr/>
        <a:lstStyle/>
        <a:p>
          <a:endParaRPr lang="en-US"/>
        </a:p>
      </dgm:t>
    </dgm:pt>
    <dgm:pt modelId="{5FA0785B-3F52-BE4B-9E3E-82AF2525D4D9}" type="sibTrans" cxnId="{C1BB4FB1-9821-D448-86B9-25277273F01B}">
      <dgm:prSet/>
      <dgm:spPr/>
      <dgm:t>
        <a:bodyPr/>
        <a:lstStyle/>
        <a:p>
          <a:endParaRPr lang="en-US"/>
        </a:p>
      </dgm:t>
    </dgm:pt>
    <dgm:pt modelId="{AAFB3E01-7244-434D-BC9D-B1EBE498E238}">
      <dgm:prSet phldrT="[Text]"/>
      <dgm:spPr/>
      <dgm:t>
        <a:bodyPr/>
        <a:lstStyle/>
        <a:p>
          <a:r>
            <a:rPr lang="en-US" dirty="0" smtClean="0"/>
            <a:t>Target Visibility </a:t>
          </a:r>
          <a:endParaRPr lang="en-US" dirty="0"/>
        </a:p>
      </dgm:t>
    </dgm:pt>
    <dgm:pt modelId="{AF7F48CC-3231-7D41-8B0F-C19B0650E627}" type="parTrans" cxnId="{CAEB1DA8-208F-A144-B220-7E06BBB02E07}">
      <dgm:prSet/>
      <dgm:spPr/>
      <dgm:t>
        <a:bodyPr/>
        <a:lstStyle/>
        <a:p>
          <a:endParaRPr lang="en-US"/>
        </a:p>
      </dgm:t>
    </dgm:pt>
    <dgm:pt modelId="{B2427AF5-CE2C-8249-96FD-DC6FCF1DCEB5}" type="sibTrans" cxnId="{CAEB1DA8-208F-A144-B220-7E06BBB02E07}">
      <dgm:prSet/>
      <dgm:spPr/>
      <dgm:t>
        <a:bodyPr/>
        <a:lstStyle/>
        <a:p>
          <a:endParaRPr lang="en-US"/>
        </a:p>
      </dgm:t>
    </dgm:pt>
    <dgm:pt modelId="{2CAFD4D1-35A7-6942-83E9-EE5D843B11DB}">
      <dgm:prSet phldrT="[Text]"/>
      <dgm:spPr/>
      <dgm:t>
        <a:bodyPr/>
        <a:lstStyle/>
        <a:p>
          <a:r>
            <a:rPr lang="en-US" dirty="0" smtClean="0"/>
            <a:t>Time </a:t>
          </a:r>
          <a:r>
            <a:rPr lang="en-US" dirty="0" smtClean="0"/>
            <a:t>Critical</a:t>
          </a:r>
          <a:endParaRPr lang="en-US" dirty="0"/>
        </a:p>
      </dgm:t>
    </dgm:pt>
    <dgm:pt modelId="{71365C46-2C06-A841-8BE8-8F4EC025A6C6}" type="parTrans" cxnId="{7B209F9B-5F77-6943-A2CE-207486C42D49}">
      <dgm:prSet/>
      <dgm:spPr/>
      <dgm:t>
        <a:bodyPr/>
        <a:lstStyle/>
        <a:p>
          <a:endParaRPr lang="en-US"/>
        </a:p>
      </dgm:t>
    </dgm:pt>
    <dgm:pt modelId="{3318DA3E-3ADE-8E4B-9765-3C9A4EEA2B03}" type="sibTrans" cxnId="{7B209F9B-5F77-6943-A2CE-207486C42D49}">
      <dgm:prSet/>
      <dgm:spPr/>
      <dgm:t>
        <a:bodyPr/>
        <a:lstStyle/>
        <a:p>
          <a:endParaRPr lang="en-US"/>
        </a:p>
      </dgm:t>
    </dgm:pt>
    <dgm:pt modelId="{01354227-E58A-2E43-A815-7A36A4A0B183}">
      <dgm:prSet phldrT="[Text]"/>
      <dgm:spPr/>
      <dgm:t>
        <a:bodyPr/>
        <a:lstStyle/>
        <a:p>
          <a:r>
            <a:rPr lang="en-US" smtClean="0"/>
            <a:t>Dark </a:t>
          </a:r>
          <a:r>
            <a:rPr lang="en-US" dirty="0" smtClean="0"/>
            <a:t>&amp; Gray </a:t>
          </a:r>
          <a:r>
            <a:rPr lang="en-US" dirty="0" err="1" smtClean="0">
              <a:sym typeface="Wingdings"/>
            </a:rPr>
            <a:t></a:t>
          </a:r>
          <a:r>
            <a:rPr lang="en-US" dirty="0" smtClean="0">
              <a:sym typeface="Wingdings"/>
            </a:rPr>
            <a:t> Optical Instruments</a:t>
          </a:r>
          <a:endParaRPr lang="en-US"/>
        </a:p>
      </dgm:t>
    </dgm:pt>
    <dgm:pt modelId="{3D434FE3-CECF-0745-8DAF-1990E878D2FC}" type="parTrans" cxnId="{DFB125FA-0D92-0D43-9CBA-3FE191DC060E}">
      <dgm:prSet/>
      <dgm:spPr/>
      <dgm:t>
        <a:bodyPr/>
        <a:lstStyle/>
        <a:p>
          <a:endParaRPr lang="en-US"/>
        </a:p>
      </dgm:t>
    </dgm:pt>
    <dgm:pt modelId="{D191F9F9-6B21-E94C-B679-84E36A64A64D}" type="sibTrans" cxnId="{DFB125FA-0D92-0D43-9CBA-3FE191DC060E}">
      <dgm:prSet/>
      <dgm:spPr/>
      <dgm:t>
        <a:bodyPr/>
        <a:lstStyle/>
        <a:p>
          <a:endParaRPr lang="en-US"/>
        </a:p>
      </dgm:t>
    </dgm:pt>
    <dgm:pt modelId="{AE52BD3B-F9EB-1440-9F69-9C53316DA2EF}">
      <dgm:prSet phldrT="[Text]"/>
      <dgm:spPr/>
      <dgm:t>
        <a:bodyPr/>
        <a:lstStyle/>
        <a:p>
          <a:r>
            <a:rPr lang="en-US" dirty="0" smtClean="0"/>
            <a:t>Moon</a:t>
          </a:r>
          <a:endParaRPr lang="en-US" dirty="0"/>
        </a:p>
      </dgm:t>
    </dgm:pt>
    <dgm:pt modelId="{7BDECF56-F655-4F43-A5EC-AA592C24082A}" type="parTrans" cxnId="{82B23108-B715-0046-B25B-858649CCF55F}">
      <dgm:prSet/>
      <dgm:spPr/>
      <dgm:t>
        <a:bodyPr/>
        <a:lstStyle/>
        <a:p>
          <a:endParaRPr lang="en-US"/>
        </a:p>
      </dgm:t>
    </dgm:pt>
    <dgm:pt modelId="{BD128BA9-9C78-CA42-AE9E-00988CCE4321}" type="sibTrans" cxnId="{82B23108-B715-0046-B25B-858649CCF55F}">
      <dgm:prSet/>
      <dgm:spPr/>
      <dgm:t>
        <a:bodyPr/>
        <a:lstStyle/>
        <a:p>
          <a:endParaRPr lang="en-US"/>
        </a:p>
      </dgm:t>
    </dgm:pt>
    <dgm:pt modelId="{65FD98AA-12B4-EA48-A875-A4A9E4ED77C3}" type="pres">
      <dgm:prSet presAssocID="{57602352-E79D-A742-9C24-753C7EE821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53C8A0-4B56-A24C-962E-82F9B74999E3}" type="pres">
      <dgm:prSet presAssocID="{8C14FE35-024B-B844-9BFD-F0C6CA5478A8}" presName="linNode" presStyleCnt="0"/>
      <dgm:spPr/>
    </dgm:pt>
    <dgm:pt modelId="{A9D4AB0D-BAD9-B54C-947A-517198266176}" type="pres">
      <dgm:prSet presAssocID="{8C14FE35-024B-B844-9BFD-F0C6CA5478A8}" presName="parentText" presStyleLbl="node1" presStyleIdx="0" presStyleCnt="3" custScaleX="48701" custScaleY="292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39F16-323D-F141-82E8-CA468540B919}" type="pres">
      <dgm:prSet presAssocID="{8C14FE35-024B-B844-9BFD-F0C6CA5478A8}" presName="descendantText" presStyleLbl="alignAccFollowNode1" presStyleIdx="0" presStyleCnt="3" custScaleX="129962" custScaleY="30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F990-5B0E-8649-8A81-A53D7D047AED}" type="pres">
      <dgm:prSet presAssocID="{5FA0785B-3F52-BE4B-9E3E-82AF2525D4D9}" presName="sp" presStyleCnt="0"/>
      <dgm:spPr/>
    </dgm:pt>
    <dgm:pt modelId="{C32B43F2-0030-DB49-A413-023CD39D61E4}" type="pres">
      <dgm:prSet presAssocID="{AE52BD3B-F9EB-1440-9F69-9C53316DA2EF}" presName="linNode" presStyleCnt="0"/>
      <dgm:spPr/>
    </dgm:pt>
    <dgm:pt modelId="{906EFB4E-8571-AF49-8E08-5AC6ED04E1C7}" type="pres">
      <dgm:prSet presAssocID="{AE52BD3B-F9EB-1440-9F69-9C53316DA2EF}" presName="parentText" presStyleLbl="node1" presStyleIdx="1" presStyleCnt="3" custScaleX="61629" custScaleY="33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D9386-5F0F-A842-90AE-A4EA7DC4932A}" type="pres">
      <dgm:prSet presAssocID="{AE52BD3B-F9EB-1440-9F69-9C53316DA2EF}" presName="descendantText" presStyleLbl="alignAccFollowNode1" presStyleIdx="1" presStyleCnt="3" custScaleX="162282" custScaleY="3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D1417-132A-0C44-AF8B-BA84E53409CE}" type="pres">
      <dgm:prSet presAssocID="{BD128BA9-9C78-CA42-AE9E-00988CCE4321}" presName="sp" presStyleCnt="0"/>
      <dgm:spPr/>
    </dgm:pt>
    <dgm:pt modelId="{B45F7450-1365-A948-89C7-D1181899ACA9}" type="pres">
      <dgm:prSet presAssocID="{0C2459C0-A4CD-4243-84C8-EF7D7624CA53}" presName="linNode" presStyleCnt="0"/>
      <dgm:spPr/>
    </dgm:pt>
    <dgm:pt modelId="{DFC8A85F-A066-6549-B496-C63DAAF4D40A}" type="pres">
      <dgm:prSet presAssocID="{0C2459C0-A4CD-4243-84C8-EF7D7624CA53}" presName="parentText" presStyleLbl="node1" presStyleIdx="2" presStyleCnt="3" custScaleX="55040" custScaleY="819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833E3-59D1-CF47-93F1-81A3EDD9835B}" type="pres">
      <dgm:prSet presAssocID="{0C2459C0-A4CD-4243-84C8-EF7D7624CA53}" presName="descendantText" presStyleLbl="alignAccFollowNode1" presStyleIdx="2" presStyleCnt="3" custScaleX="147387" custScaleY="94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CC267-AF77-4640-B90C-09FDF2676322}" type="presOf" srcId="{F681CE48-21AC-234D-BED5-60592E873017}" destId="{660D9386-5F0F-A842-90AE-A4EA7DC4932A}" srcOrd="0" destOrd="1" presId="urn:microsoft.com/office/officeart/2005/8/layout/vList5"/>
    <dgm:cxn modelId="{C1BB4FB1-9821-D448-86B9-25277273F01B}" srcId="{57602352-E79D-A742-9C24-753C7EE8212F}" destId="{8C14FE35-024B-B844-9BFD-F0C6CA5478A8}" srcOrd="0" destOrd="0" parTransId="{470797BC-7CA4-234B-923B-C5B43FD69A8E}" sibTransId="{5FA0785B-3F52-BE4B-9E3E-82AF2525D4D9}"/>
    <dgm:cxn modelId="{82B23108-B715-0046-B25B-858649CCF55F}" srcId="{57602352-E79D-A742-9C24-753C7EE8212F}" destId="{AE52BD3B-F9EB-1440-9F69-9C53316DA2EF}" srcOrd="1" destOrd="0" parTransId="{7BDECF56-F655-4F43-A5EC-AA592C24082A}" sibTransId="{BD128BA9-9C78-CA42-AE9E-00988CCE4321}"/>
    <dgm:cxn modelId="{695E1CF4-4818-0F4C-9EEC-F8260F4A33D5}" srcId="{0C2459C0-A4CD-4243-84C8-EF7D7624CA53}" destId="{6D586724-3AB7-224C-81EE-0E0B733A41A0}" srcOrd="2" destOrd="0" parTransId="{E1756054-7D05-6D45-B071-1ACFEAEAFBF9}" sibTransId="{4931B270-4F18-5343-847D-825968B7D18C}"/>
    <dgm:cxn modelId="{41F495D6-8A73-F54B-9713-7C41B9DED77B}" srcId="{0C2459C0-A4CD-4243-84C8-EF7D7624CA53}" destId="{5A25BE7C-BE3A-854D-B524-77A8847D3B27}" srcOrd="1" destOrd="0" parTransId="{C9847EB4-EED1-D444-B754-148CFAA0CAE7}" sibTransId="{A2E221B2-26C7-A742-B869-08C06E5BFDCB}"/>
    <dgm:cxn modelId="{47C76018-BF4B-4841-B191-BD8CFFFE0193}" type="presOf" srcId="{1AEC1C54-B7BF-7840-95AB-088905A4BDB9}" destId="{92B833E3-59D1-CF47-93F1-81A3EDD9835B}" srcOrd="0" destOrd="0" presId="urn:microsoft.com/office/officeart/2005/8/layout/vList5"/>
    <dgm:cxn modelId="{D1EE5817-4584-C141-9CE9-9936839711D7}" srcId="{0C2459C0-A4CD-4243-84C8-EF7D7624CA53}" destId="{F0CF9CE2-D546-BA40-BA21-54A373B4ED99}" srcOrd="5" destOrd="0" parTransId="{0790BAFD-8E37-BE45-912A-F24DEFF065A3}" sibTransId="{9CB940C2-3947-0D4B-A5AA-908869D3B41C}"/>
    <dgm:cxn modelId="{E993E42A-903F-7F45-B79F-FF76137CE5F4}" type="presOf" srcId="{57602352-E79D-A742-9C24-753C7EE8212F}" destId="{65FD98AA-12B4-EA48-A875-A4A9E4ED77C3}" srcOrd="0" destOrd="0" presId="urn:microsoft.com/office/officeart/2005/8/layout/vList5"/>
    <dgm:cxn modelId="{BAFABCA1-E660-C54F-9EFE-A7E6BF7858A1}" srcId="{AE52BD3B-F9EB-1440-9F69-9C53316DA2EF}" destId="{F681CE48-21AC-234D-BED5-60592E873017}" srcOrd="1" destOrd="0" parTransId="{FAD1DC6D-3476-0349-A92C-FC5B71309842}" sibTransId="{C19F8FAC-1609-6546-B231-AB72302DBE89}"/>
    <dgm:cxn modelId="{8CB1545F-2370-0242-A2E0-9671677E0FED}" type="presOf" srcId="{136F16CB-4D6E-5240-BE2F-74FA20CBD603}" destId="{92B833E3-59D1-CF47-93F1-81A3EDD9835B}" srcOrd="0" destOrd="3" presId="urn:microsoft.com/office/officeart/2005/8/layout/vList5"/>
    <dgm:cxn modelId="{FCA94E42-EC0B-5640-BB41-AF04A8316188}" type="presOf" srcId="{0C2459C0-A4CD-4243-84C8-EF7D7624CA53}" destId="{DFC8A85F-A066-6549-B496-C63DAAF4D40A}" srcOrd="0" destOrd="0" presId="urn:microsoft.com/office/officeart/2005/8/layout/vList5"/>
    <dgm:cxn modelId="{4A49C08C-32FA-B64A-8E47-70BD04707570}" srcId="{0C2459C0-A4CD-4243-84C8-EF7D7624CA53}" destId="{136F16CB-4D6E-5240-BE2F-74FA20CBD603}" srcOrd="3" destOrd="0" parTransId="{0DEA3848-DB1F-7249-B65E-D15562116A1F}" sibTransId="{0E69F3CC-5A20-1047-A5C4-F6DA66A23B8D}"/>
    <dgm:cxn modelId="{CAEB1DA8-208F-A144-B220-7E06BBB02E07}" srcId="{8C14FE35-024B-B844-9BFD-F0C6CA5478A8}" destId="{AAFB3E01-7244-434D-BC9D-B1EBE498E238}" srcOrd="0" destOrd="0" parTransId="{AF7F48CC-3231-7D41-8B0F-C19B0650E627}" sibTransId="{B2427AF5-CE2C-8249-96FD-DC6FCF1DCEB5}"/>
    <dgm:cxn modelId="{FD3100A3-52FB-D140-BE62-AE9358DC3B3F}" srcId="{0C2459C0-A4CD-4243-84C8-EF7D7624CA53}" destId="{D96355DC-27EE-454A-A6FA-E5E90CB5C0DD}" srcOrd="4" destOrd="0" parTransId="{D55C381F-E304-BF4B-AF14-2F9D0640735A}" sibTransId="{F7ED131A-0865-F249-8D02-ABFCB2847C38}"/>
    <dgm:cxn modelId="{499E9CDA-5A1B-DE46-989E-59A18DF775B2}" type="presOf" srcId="{F0CF9CE2-D546-BA40-BA21-54A373B4ED99}" destId="{92B833E3-59D1-CF47-93F1-81A3EDD9835B}" srcOrd="0" destOrd="5" presId="urn:microsoft.com/office/officeart/2005/8/layout/vList5"/>
    <dgm:cxn modelId="{AA62DC32-B64C-4040-9063-AB5A6B71203A}" type="presOf" srcId="{8C14FE35-024B-B844-9BFD-F0C6CA5478A8}" destId="{A9D4AB0D-BAD9-B54C-947A-517198266176}" srcOrd="0" destOrd="0" presId="urn:microsoft.com/office/officeart/2005/8/layout/vList5"/>
    <dgm:cxn modelId="{8600BF8E-71DA-604C-9CCE-CFB77E402A1C}" srcId="{57602352-E79D-A742-9C24-753C7EE8212F}" destId="{0C2459C0-A4CD-4243-84C8-EF7D7624CA53}" srcOrd="2" destOrd="0" parTransId="{786F6644-A90B-6544-A0F8-900299F8E950}" sibTransId="{3E91D8DA-AFC2-164A-9EBC-2EE0A8CB1D3D}"/>
    <dgm:cxn modelId="{BBA72D2C-13B1-074E-BA5C-1C4D1923E783}" type="presOf" srcId="{01354227-E58A-2E43-A815-7A36A4A0B183}" destId="{660D9386-5F0F-A842-90AE-A4EA7DC4932A}" srcOrd="0" destOrd="0" presId="urn:microsoft.com/office/officeart/2005/8/layout/vList5"/>
    <dgm:cxn modelId="{0A798F44-7CC6-AB4B-8C20-7A02D0933394}" type="presOf" srcId="{D96355DC-27EE-454A-A6FA-E5E90CB5C0DD}" destId="{92B833E3-59D1-CF47-93F1-81A3EDD9835B}" srcOrd="0" destOrd="4" presId="urn:microsoft.com/office/officeart/2005/8/layout/vList5"/>
    <dgm:cxn modelId="{7B209F9B-5F77-6943-A2CE-207486C42D49}" srcId="{8C14FE35-024B-B844-9BFD-F0C6CA5478A8}" destId="{2CAFD4D1-35A7-6942-83E9-EE5D843B11DB}" srcOrd="1" destOrd="0" parTransId="{71365C46-2C06-A841-8BE8-8F4EC025A6C6}" sibTransId="{3318DA3E-3ADE-8E4B-9765-3C9A4EEA2B03}"/>
    <dgm:cxn modelId="{AE3BD5C9-C058-AF4A-9899-262F3F02C8DE}" type="presOf" srcId="{6D586724-3AB7-224C-81EE-0E0B733A41A0}" destId="{92B833E3-59D1-CF47-93F1-81A3EDD9835B}" srcOrd="0" destOrd="2" presId="urn:microsoft.com/office/officeart/2005/8/layout/vList5"/>
    <dgm:cxn modelId="{E35CB518-CDA9-F74E-885E-978B88B00D37}" type="presOf" srcId="{AE52BD3B-F9EB-1440-9F69-9C53316DA2EF}" destId="{906EFB4E-8571-AF49-8E08-5AC6ED04E1C7}" srcOrd="0" destOrd="0" presId="urn:microsoft.com/office/officeart/2005/8/layout/vList5"/>
    <dgm:cxn modelId="{D207342B-E113-A645-B0D6-07AB66972377}" type="presOf" srcId="{5A25BE7C-BE3A-854D-B524-77A8847D3B27}" destId="{92B833E3-59D1-CF47-93F1-81A3EDD9835B}" srcOrd="0" destOrd="1" presId="urn:microsoft.com/office/officeart/2005/8/layout/vList5"/>
    <dgm:cxn modelId="{62BEAD28-3E45-8B43-A6CF-9B06F3CA4BB2}" srcId="{0C2459C0-A4CD-4243-84C8-EF7D7624CA53}" destId="{8460665E-DC62-984E-AAF7-A0DB23F6F649}" srcOrd="6" destOrd="0" parTransId="{E9CC8167-A36E-EF49-B530-BEAD68794208}" sibTransId="{D1BCF677-44C5-394F-8A29-2726C7F2D940}"/>
    <dgm:cxn modelId="{DFB125FA-0D92-0D43-9CBA-3FE191DC060E}" srcId="{AE52BD3B-F9EB-1440-9F69-9C53316DA2EF}" destId="{01354227-E58A-2E43-A815-7A36A4A0B183}" srcOrd="0" destOrd="0" parTransId="{3D434FE3-CECF-0745-8DAF-1990E878D2FC}" sibTransId="{D191F9F9-6B21-E94C-B679-84E36A64A64D}"/>
    <dgm:cxn modelId="{5F5898FA-0C16-B64B-B6EC-94621A5A3066}" type="presOf" srcId="{AAFB3E01-7244-434D-BC9D-B1EBE498E238}" destId="{C4C39F16-323D-F141-82E8-CA468540B919}" srcOrd="0" destOrd="0" presId="urn:microsoft.com/office/officeart/2005/8/layout/vList5"/>
    <dgm:cxn modelId="{1D3EA839-8E93-5C43-BBBA-EC37B69216CC}" srcId="{0C2459C0-A4CD-4243-84C8-EF7D7624CA53}" destId="{1AEC1C54-B7BF-7840-95AB-088905A4BDB9}" srcOrd="0" destOrd="0" parTransId="{219909F4-0F50-5C43-B27C-82AE3D122AFF}" sibTransId="{7187EB7E-BB91-F342-AA0E-9E8BCBB358F2}"/>
    <dgm:cxn modelId="{2B71CAD8-6FC0-6E41-A104-B8E4256C6C56}" type="presOf" srcId="{2CAFD4D1-35A7-6942-83E9-EE5D843B11DB}" destId="{C4C39F16-323D-F141-82E8-CA468540B919}" srcOrd="0" destOrd="1" presId="urn:microsoft.com/office/officeart/2005/8/layout/vList5"/>
    <dgm:cxn modelId="{57D9808F-667E-CB49-823D-874F2AAC1E5B}" type="presOf" srcId="{8460665E-DC62-984E-AAF7-A0DB23F6F649}" destId="{92B833E3-59D1-CF47-93F1-81A3EDD9835B}" srcOrd="0" destOrd="6" presId="urn:microsoft.com/office/officeart/2005/8/layout/vList5"/>
    <dgm:cxn modelId="{5C045970-1932-194F-8AA2-7976DF8E0311}" type="presParOf" srcId="{65FD98AA-12B4-EA48-A875-A4A9E4ED77C3}" destId="{1953C8A0-4B56-A24C-962E-82F9B74999E3}" srcOrd="0" destOrd="0" presId="urn:microsoft.com/office/officeart/2005/8/layout/vList5"/>
    <dgm:cxn modelId="{962ED720-E3D1-3E43-BAB3-E6F3D3760F44}" type="presParOf" srcId="{1953C8A0-4B56-A24C-962E-82F9B74999E3}" destId="{A9D4AB0D-BAD9-B54C-947A-517198266176}" srcOrd="0" destOrd="0" presId="urn:microsoft.com/office/officeart/2005/8/layout/vList5"/>
    <dgm:cxn modelId="{790FB0E6-9A9D-0F40-90C6-790B4B9F9398}" type="presParOf" srcId="{1953C8A0-4B56-A24C-962E-82F9B74999E3}" destId="{C4C39F16-323D-F141-82E8-CA468540B919}" srcOrd="1" destOrd="0" presId="urn:microsoft.com/office/officeart/2005/8/layout/vList5"/>
    <dgm:cxn modelId="{1D894B1C-B878-CC43-AA76-4B270F4883DB}" type="presParOf" srcId="{65FD98AA-12B4-EA48-A875-A4A9E4ED77C3}" destId="{9525F990-5B0E-8649-8A81-A53D7D047AED}" srcOrd="1" destOrd="0" presId="urn:microsoft.com/office/officeart/2005/8/layout/vList5"/>
    <dgm:cxn modelId="{AD5EDA2B-41C6-1E4C-8293-7246FC8D301F}" type="presParOf" srcId="{65FD98AA-12B4-EA48-A875-A4A9E4ED77C3}" destId="{C32B43F2-0030-DB49-A413-023CD39D61E4}" srcOrd="2" destOrd="0" presId="urn:microsoft.com/office/officeart/2005/8/layout/vList5"/>
    <dgm:cxn modelId="{71B4BE5E-54D1-EA49-A733-EF2C5593ECDC}" type="presParOf" srcId="{C32B43F2-0030-DB49-A413-023CD39D61E4}" destId="{906EFB4E-8571-AF49-8E08-5AC6ED04E1C7}" srcOrd="0" destOrd="0" presId="urn:microsoft.com/office/officeart/2005/8/layout/vList5"/>
    <dgm:cxn modelId="{AEC0D81D-A2B5-8045-A0FF-4E52AAB529E7}" type="presParOf" srcId="{C32B43F2-0030-DB49-A413-023CD39D61E4}" destId="{660D9386-5F0F-A842-90AE-A4EA7DC4932A}" srcOrd="1" destOrd="0" presId="urn:microsoft.com/office/officeart/2005/8/layout/vList5"/>
    <dgm:cxn modelId="{E50E5AD6-8164-DE4B-B026-9A2050CB7F16}" type="presParOf" srcId="{65FD98AA-12B4-EA48-A875-A4A9E4ED77C3}" destId="{D37D1417-132A-0C44-AF8B-BA84E53409CE}" srcOrd="3" destOrd="0" presId="urn:microsoft.com/office/officeart/2005/8/layout/vList5"/>
    <dgm:cxn modelId="{A3934354-AB08-D443-9D66-FD120CB0864B}" type="presParOf" srcId="{65FD98AA-12B4-EA48-A875-A4A9E4ED77C3}" destId="{B45F7450-1365-A948-89C7-D1181899ACA9}" srcOrd="4" destOrd="0" presId="urn:microsoft.com/office/officeart/2005/8/layout/vList5"/>
    <dgm:cxn modelId="{38928628-C313-974A-A86E-9360B0274330}" type="presParOf" srcId="{B45F7450-1365-A948-89C7-D1181899ACA9}" destId="{DFC8A85F-A066-6549-B496-C63DAAF4D40A}" srcOrd="0" destOrd="0" presId="urn:microsoft.com/office/officeart/2005/8/layout/vList5"/>
    <dgm:cxn modelId="{47D4E082-1F3B-A54A-9365-2588EF8A6583}" type="presParOf" srcId="{B45F7450-1365-A948-89C7-D1181899ACA9}" destId="{92B833E3-59D1-CF47-93F1-81A3EDD983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A4D563-C6C1-714C-892B-11B2EE8A9787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</dgm:pt>
    <dgm:pt modelId="{C723DB78-F8FC-0D41-B509-8DF6515AE38A}">
      <dgm:prSet phldrT="[Text]"/>
      <dgm:spPr/>
      <dgm:t>
        <a:bodyPr/>
        <a:lstStyle/>
        <a:p>
          <a:r>
            <a:rPr lang="en-US" dirty="0" smtClean="0"/>
            <a:t>Preparation of </a:t>
          </a:r>
          <a:r>
            <a:rPr lang="en-US" dirty="0" err="1" smtClean="0"/>
            <a:t>CfP</a:t>
          </a:r>
          <a:endParaRPr lang="en-US" dirty="0"/>
        </a:p>
      </dgm:t>
    </dgm:pt>
    <dgm:pt modelId="{D7FF3404-F35E-6A4F-9CF4-65A7A0FAB21F}" type="parTrans" cxnId="{AAA28078-054B-2940-9AAF-52416BA6C8BC}">
      <dgm:prSet/>
      <dgm:spPr/>
      <dgm:t>
        <a:bodyPr/>
        <a:lstStyle/>
        <a:p>
          <a:endParaRPr lang="en-US"/>
        </a:p>
      </dgm:t>
    </dgm:pt>
    <dgm:pt modelId="{EC431C81-ABD8-3E42-B63D-6334FB49834C}" type="sibTrans" cxnId="{AAA28078-054B-2940-9AAF-52416BA6C8BC}">
      <dgm:prSet/>
      <dgm:spPr/>
      <dgm:t>
        <a:bodyPr/>
        <a:lstStyle/>
        <a:p>
          <a:endParaRPr lang="en-US"/>
        </a:p>
      </dgm:t>
    </dgm:pt>
    <dgm:pt modelId="{F8BA8FB5-FAD5-9444-AE4F-E79D48ACEC0D}">
      <dgm:prSet phldrT="[Text]"/>
      <dgm:spPr/>
      <dgm:t>
        <a:bodyPr/>
        <a:lstStyle/>
        <a:p>
          <a:r>
            <a:rPr lang="en-US" dirty="0" smtClean="0"/>
            <a:t>Call for Proposal</a:t>
          </a:r>
          <a:endParaRPr lang="en-US" dirty="0"/>
        </a:p>
      </dgm:t>
    </dgm:pt>
    <dgm:pt modelId="{BC120A54-C07C-104A-AC03-39A13197E750}" type="parTrans" cxnId="{64A1D47E-0126-CA47-ACAA-E26643C60320}">
      <dgm:prSet/>
      <dgm:spPr/>
      <dgm:t>
        <a:bodyPr/>
        <a:lstStyle/>
        <a:p>
          <a:endParaRPr lang="en-US"/>
        </a:p>
      </dgm:t>
    </dgm:pt>
    <dgm:pt modelId="{09C2D11F-E3A0-0149-AF74-AC8C6FC6A0F8}" type="sibTrans" cxnId="{64A1D47E-0126-CA47-ACAA-E26643C60320}">
      <dgm:prSet/>
      <dgm:spPr/>
      <dgm:t>
        <a:bodyPr/>
        <a:lstStyle/>
        <a:p>
          <a:endParaRPr lang="en-US"/>
        </a:p>
      </dgm:t>
    </dgm:pt>
    <dgm:pt modelId="{265F3F4A-F6A4-E84D-BA5A-92C095E64356}">
      <dgm:prSet phldrT="[Text]"/>
      <dgm:spPr/>
      <dgm:t>
        <a:bodyPr/>
        <a:lstStyle/>
        <a:p>
          <a:r>
            <a:rPr lang="en-US" dirty="0" smtClean="0"/>
            <a:t>Evaluation of Proposal</a:t>
          </a:r>
          <a:endParaRPr lang="en-US" dirty="0"/>
        </a:p>
      </dgm:t>
    </dgm:pt>
    <dgm:pt modelId="{E485128D-B1D7-C341-A4CD-871BD8702366}" type="parTrans" cxnId="{8082E42B-DE97-3942-92E5-68AC492449A3}">
      <dgm:prSet/>
      <dgm:spPr/>
      <dgm:t>
        <a:bodyPr/>
        <a:lstStyle/>
        <a:p>
          <a:endParaRPr lang="en-US"/>
        </a:p>
      </dgm:t>
    </dgm:pt>
    <dgm:pt modelId="{72C6CA4B-9020-3848-863C-281585D359F6}" type="sibTrans" cxnId="{8082E42B-DE97-3942-92E5-68AC492449A3}">
      <dgm:prSet/>
      <dgm:spPr/>
      <dgm:t>
        <a:bodyPr/>
        <a:lstStyle/>
        <a:p>
          <a:endParaRPr lang="en-US"/>
        </a:p>
      </dgm:t>
    </dgm:pt>
    <dgm:pt modelId="{B0D9EEA7-5418-F24E-B929-5AAE861CD308}">
      <dgm:prSet phldrT="[Text]"/>
      <dgm:spPr/>
      <dgm:t>
        <a:bodyPr/>
        <a:lstStyle/>
        <a:p>
          <a:r>
            <a:rPr lang="en-US" dirty="0" smtClean="0"/>
            <a:t>Scheduling of Accepted Proposal</a:t>
          </a:r>
          <a:endParaRPr lang="en-US" dirty="0"/>
        </a:p>
      </dgm:t>
    </dgm:pt>
    <dgm:pt modelId="{DE99BBC4-1C60-1A42-BFD8-2BEE59235D65}" type="parTrans" cxnId="{43935109-DE25-B64A-A4C9-F11C8D429151}">
      <dgm:prSet/>
      <dgm:spPr/>
      <dgm:t>
        <a:bodyPr/>
        <a:lstStyle/>
        <a:p>
          <a:endParaRPr lang="en-US"/>
        </a:p>
      </dgm:t>
    </dgm:pt>
    <dgm:pt modelId="{CBB83416-EBE8-D342-80F8-39EB32B219CB}" type="sibTrans" cxnId="{43935109-DE25-B64A-A4C9-F11C8D429151}">
      <dgm:prSet/>
      <dgm:spPr/>
      <dgm:t>
        <a:bodyPr/>
        <a:lstStyle/>
        <a:p>
          <a:endParaRPr lang="en-US"/>
        </a:p>
      </dgm:t>
    </dgm:pt>
    <dgm:pt modelId="{59948A72-ED4B-F848-AE9F-35472EEB69E6}">
      <dgm:prSet phldrT="[Text]" custT="1"/>
      <dgm:spPr/>
      <dgm:t>
        <a:bodyPr/>
        <a:lstStyle/>
        <a:p>
          <a:r>
            <a:rPr lang="en-US" sz="3200" dirty="0" smtClean="0"/>
            <a:t>Execution of Observation</a:t>
          </a:r>
          <a:endParaRPr lang="en-US" sz="3200" dirty="0"/>
        </a:p>
      </dgm:t>
    </dgm:pt>
    <dgm:pt modelId="{67D6340A-238D-AA4D-A2A3-3ED976A010BD}" type="parTrans" cxnId="{0A070EA0-5A27-7E4D-84D0-05094FCD2DB9}">
      <dgm:prSet/>
      <dgm:spPr/>
      <dgm:t>
        <a:bodyPr/>
        <a:lstStyle/>
        <a:p>
          <a:endParaRPr lang="en-US"/>
        </a:p>
      </dgm:t>
    </dgm:pt>
    <dgm:pt modelId="{8C0A4A2A-73AB-BC44-84D5-878E05775ACE}" type="sibTrans" cxnId="{0A070EA0-5A27-7E4D-84D0-05094FCD2DB9}">
      <dgm:prSet/>
      <dgm:spPr/>
      <dgm:t>
        <a:bodyPr/>
        <a:lstStyle/>
        <a:p>
          <a:endParaRPr lang="en-US"/>
        </a:p>
      </dgm:t>
    </dgm:pt>
    <dgm:pt modelId="{897DD504-7640-5343-8A86-1D34796A3F9D}">
      <dgm:prSet phldrT="[Text]"/>
      <dgm:spPr/>
      <dgm:t>
        <a:bodyPr/>
        <a:lstStyle/>
        <a:p>
          <a:r>
            <a:rPr lang="en-US" dirty="0" smtClean="0"/>
            <a:t>Archive/Publishing </a:t>
          </a:r>
          <a:endParaRPr lang="en-US" dirty="0"/>
        </a:p>
      </dgm:t>
    </dgm:pt>
    <dgm:pt modelId="{FF6A8198-A767-174A-AC83-08095912B1F7}" type="parTrans" cxnId="{6D08C711-1841-5949-9665-E331B7D2352D}">
      <dgm:prSet/>
      <dgm:spPr/>
      <dgm:t>
        <a:bodyPr/>
        <a:lstStyle/>
        <a:p>
          <a:endParaRPr lang="en-US"/>
        </a:p>
      </dgm:t>
    </dgm:pt>
    <dgm:pt modelId="{91EA010A-BD30-224F-A797-8B2336D569BE}" type="sibTrans" cxnId="{6D08C711-1841-5949-9665-E331B7D2352D}">
      <dgm:prSet/>
      <dgm:spPr/>
      <dgm:t>
        <a:bodyPr/>
        <a:lstStyle/>
        <a:p>
          <a:endParaRPr lang="en-US"/>
        </a:p>
      </dgm:t>
    </dgm:pt>
    <dgm:pt modelId="{C98DA0D3-0116-E041-A615-01AD607C4AB3}" type="pres">
      <dgm:prSet presAssocID="{14A4D563-C6C1-714C-892B-11B2EE8A9787}" presName="Name0" presStyleCnt="0">
        <dgm:presLayoutVars>
          <dgm:dir/>
          <dgm:resizeHandles val="exact"/>
        </dgm:presLayoutVars>
      </dgm:prSet>
      <dgm:spPr/>
    </dgm:pt>
    <dgm:pt modelId="{D2B5D99B-007D-E643-996F-9A5C155F61F9}" type="pres">
      <dgm:prSet presAssocID="{14A4D563-C6C1-714C-892B-11B2EE8A9787}" presName="cycle" presStyleCnt="0"/>
      <dgm:spPr/>
    </dgm:pt>
    <dgm:pt modelId="{BEF4F09F-899C-784E-A299-0C82D8D79747}" type="pres">
      <dgm:prSet presAssocID="{C723DB78-F8FC-0D41-B509-8DF6515AE38A}" presName="nodeFirstNode" presStyleLbl="node1" presStyleIdx="0" presStyleCnt="6" custRadScaleRad="10011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FA899-960F-1C4E-A64F-9B3A569A7A66}" type="pres">
      <dgm:prSet presAssocID="{EC431C81-ABD8-3E42-B63D-6334FB49834C}" presName="sibTransFirstNode" presStyleLbl="bgShp" presStyleIdx="0" presStyleCnt="1" custScaleX="150814"/>
      <dgm:spPr/>
      <dgm:t>
        <a:bodyPr/>
        <a:lstStyle/>
        <a:p>
          <a:endParaRPr lang="en-US"/>
        </a:p>
      </dgm:t>
    </dgm:pt>
    <dgm:pt modelId="{6651C8F9-CF48-E542-9A54-9E6962E32ACF}" type="pres">
      <dgm:prSet presAssocID="{F8BA8FB5-FAD5-9444-AE4F-E79D48ACEC0D}" presName="nodeFollowingNodes" presStyleLbl="node1" presStyleIdx="1" presStyleCnt="6" custRadScaleRad="157880" custRadScaleInc="2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F9EBF-8133-8841-A741-9F9AC7A37B06}" type="pres">
      <dgm:prSet presAssocID="{265F3F4A-F6A4-E84D-BA5A-92C095E64356}" presName="nodeFollowingNodes" presStyleLbl="node1" presStyleIdx="2" presStyleCnt="6" custRadScaleRad="159279" custRadScaleInc="-2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4F4BA-6D87-D942-93EB-E5C3D2EC1A97}" type="pres">
      <dgm:prSet presAssocID="{B0D9EEA7-5418-F24E-B929-5AAE861CD308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F7223-B238-F046-9643-CE85B322F68B}" type="pres">
      <dgm:prSet presAssocID="{59948A72-ED4B-F848-AE9F-35472EEB69E6}" presName="nodeFollowingNodes" presStyleLbl="node1" presStyleIdx="4" presStyleCnt="6" custScaleX="137132" custScaleY="187463" custRadScaleRad="148259" custRadScaleInc="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4871-7755-3448-B6D9-4C13BC800F32}" type="pres">
      <dgm:prSet presAssocID="{897DD504-7640-5343-8A86-1D34796A3F9D}" presName="nodeFollowingNodes" presStyleLbl="node1" presStyleIdx="5" presStyleCnt="6" custRadScaleRad="65517" custRadScaleInc="-30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37224-AEF8-6E47-AAB0-91841190EF8A}" type="presOf" srcId="{B0D9EEA7-5418-F24E-B929-5AAE861CD308}" destId="{8AF4F4BA-6D87-D942-93EB-E5C3D2EC1A97}" srcOrd="0" destOrd="0" presId="urn:microsoft.com/office/officeart/2005/8/layout/cycle3"/>
    <dgm:cxn modelId="{618FD1CF-E139-7D42-8213-6329A5AA1B71}" type="presOf" srcId="{C723DB78-F8FC-0D41-B509-8DF6515AE38A}" destId="{BEF4F09F-899C-784E-A299-0C82D8D79747}" srcOrd="0" destOrd="0" presId="urn:microsoft.com/office/officeart/2005/8/layout/cycle3"/>
    <dgm:cxn modelId="{43935109-DE25-B64A-A4C9-F11C8D429151}" srcId="{14A4D563-C6C1-714C-892B-11B2EE8A9787}" destId="{B0D9EEA7-5418-F24E-B929-5AAE861CD308}" srcOrd="3" destOrd="0" parTransId="{DE99BBC4-1C60-1A42-BFD8-2BEE59235D65}" sibTransId="{CBB83416-EBE8-D342-80F8-39EB32B219CB}"/>
    <dgm:cxn modelId="{5D090B74-926B-0741-900E-D2F61769C249}" type="presOf" srcId="{59948A72-ED4B-F848-AE9F-35472EEB69E6}" destId="{45BF7223-B238-F046-9643-CE85B322F68B}" srcOrd="0" destOrd="0" presId="urn:microsoft.com/office/officeart/2005/8/layout/cycle3"/>
    <dgm:cxn modelId="{0A070EA0-5A27-7E4D-84D0-05094FCD2DB9}" srcId="{14A4D563-C6C1-714C-892B-11B2EE8A9787}" destId="{59948A72-ED4B-F848-AE9F-35472EEB69E6}" srcOrd="4" destOrd="0" parTransId="{67D6340A-238D-AA4D-A2A3-3ED976A010BD}" sibTransId="{8C0A4A2A-73AB-BC44-84D5-878E05775ACE}"/>
    <dgm:cxn modelId="{F536BF6A-335D-8442-BD4D-CF99F0C142AB}" type="presOf" srcId="{EC431C81-ABD8-3E42-B63D-6334FB49834C}" destId="{EE7FA899-960F-1C4E-A64F-9B3A569A7A66}" srcOrd="0" destOrd="0" presId="urn:microsoft.com/office/officeart/2005/8/layout/cycle3"/>
    <dgm:cxn modelId="{99BBFD55-B133-A640-B668-91C401D3B3C2}" type="presOf" srcId="{F8BA8FB5-FAD5-9444-AE4F-E79D48ACEC0D}" destId="{6651C8F9-CF48-E542-9A54-9E6962E32ACF}" srcOrd="0" destOrd="0" presId="urn:microsoft.com/office/officeart/2005/8/layout/cycle3"/>
    <dgm:cxn modelId="{64A1D47E-0126-CA47-ACAA-E26643C60320}" srcId="{14A4D563-C6C1-714C-892B-11B2EE8A9787}" destId="{F8BA8FB5-FAD5-9444-AE4F-E79D48ACEC0D}" srcOrd="1" destOrd="0" parTransId="{BC120A54-C07C-104A-AC03-39A13197E750}" sibTransId="{09C2D11F-E3A0-0149-AF74-AC8C6FC6A0F8}"/>
    <dgm:cxn modelId="{32075D8A-B733-FE4D-90C0-C55AFA12C20D}" type="presOf" srcId="{14A4D563-C6C1-714C-892B-11B2EE8A9787}" destId="{C98DA0D3-0116-E041-A615-01AD607C4AB3}" srcOrd="0" destOrd="0" presId="urn:microsoft.com/office/officeart/2005/8/layout/cycle3"/>
    <dgm:cxn modelId="{905C0431-1461-5544-ABAA-80743D45BBFD}" type="presOf" srcId="{897DD504-7640-5343-8A86-1D34796A3F9D}" destId="{92644871-7755-3448-B6D9-4C13BC800F32}" srcOrd="0" destOrd="0" presId="urn:microsoft.com/office/officeart/2005/8/layout/cycle3"/>
    <dgm:cxn modelId="{8082E42B-DE97-3942-92E5-68AC492449A3}" srcId="{14A4D563-C6C1-714C-892B-11B2EE8A9787}" destId="{265F3F4A-F6A4-E84D-BA5A-92C095E64356}" srcOrd="2" destOrd="0" parTransId="{E485128D-B1D7-C341-A4CD-871BD8702366}" sibTransId="{72C6CA4B-9020-3848-863C-281585D359F6}"/>
    <dgm:cxn modelId="{6D08C711-1841-5949-9665-E331B7D2352D}" srcId="{14A4D563-C6C1-714C-892B-11B2EE8A9787}" destId="{897DD504-7640-5343-8A86-1D34796A3F9D}" srcOrd="5" destOrd="0" parTransId="{FF6A8198-A767-174A-AC83-08095912B1F7}" sibTransId="{91EA010A-BD30-224F-A797-8B2336D569BE}"/>
    <dgm:cxn modelId="{AAA28078-054B-2940-9AAF-52416BA6C8BC}" srcId="{14A4D563-C6C1-714C-892B-11B2EE8A9787}" destId="{C723DB78-F8FC-0D41-B509-8DF6515AE38A}" srcOrd="0" destOrd="0" parTransId="{D7FF3404-F35E-6A4F-9CF4-65A7A0FAB21F}" sibTransId="{EC431C81-ABD8-3E42-B63D-6334FB49834C}"/>
    <dgm:cxn modelId="{1AD5694E-1C14-E64A-84E2-74CCBF696970}" type="presOf" srcId="{265F3F4A-F6A4-E84D-BA5A-92C095E64356}" destId="{CBDF9EBF-8133-8841-A741-9F9AC7A37B06}" srcOrd="0" destOrd="0" presId="urn:microsoft.com/office/officeart/2005/8/layout/cycle3"/>
    <dgm:cxn modelId="{A6631A4E-EC53-9445-A8A0-6669BBB3F940}" type="presParOf" srcId="{C98DA0D3-0116-E041-A615-01AD607C4AB3}" destId="{D2B5D99B-007D-E643-996F-9A5C155F61F9}" srcOrd="0" destOrd="0" presId="urn:microsoft.com/office/officeart/2005/8/layout/cycle3"/>
    <dgm:cxn modelId="{3524AEFE-261A-DF47-B81A-B25ACC5E7E02}" type="presParOf" srcId="{D2B5D99B-007D-E643-996F-9A5C155F61F9}" destId="{BEF4F09F-899C-784E-A299-0C82D8D79747}" srcOrd="0" destOrd="0" presId="urn:microsoft.com/office/officeart/2005/8/layout/cycle3"/>
    <dgm:cxn modelId="{34AF3FD4-DF24-3F40-9759-5247756F7288}" type="presParOf" srcId="{D2B5D99B-007D-E643-996F-9A5C155F61F9}" destId="{EE7FA899-960F-1C4E-A64F-9B3A569A7A66}" srcOrd="1" destOrd="0" presId="urn:microsoft.com/office/officeart/2005/8/layout/cycle3"/>
    <dgm:cxn modelId="{DE28D3FD-54FA-C543-82EA-492EBA77F9E3}" type="presParOf" srcId="{D2B5D99B-007D-E643-996F-9A5C155F61F9}" destId="{6651C8F9-CF48-E542-9A54-9E6962E32ACF}" srcOrd="2" destOrd="0" presId="urn:microsoft.com/office/officeart/2005/8/layout/cycle3"/>
    <dgm:cxn modelId="{65128116-B991-3949-A0AA-0AE46A77B344}" type="presParOf" srcId="{D2B5D99B-007D-E643-996F-9A5C155F61F9}" destId="{CBDF9EBF-8133-8841-A741-9F9AC7A37B06}" srcOrd="3" destOrd="0" presId="urn:microsoft.com/office/officeart/2005/8/layout/cycle3"/>
    <dgm:cxn modelId="{C081E8AC-3686-4645-A240-9F201189D870}" type="presParOf" srcId="{D2B5D99B-007D-E643-996F-9A5C155F61F9}" destId="{8AF4F4BA-6D87-D942-93EB-E5C3D2EC1A97}" srcOrd="4" destOrd="0" presId="urn:microsoft.com/office/officeart/2005/8/layout/cycle3"/>
    <dgm:cxn modelId="{7A2F83E8-68FB-6144-8F0F-299CEEAB8221}" type="presParOf" srcId="{D2B5D99B-007D-E643-996F-9A5C155F61F9}" destId="{45BF7223-B238-F046-9643-CE85B322F68B}" srcOrd="5" destOrd="0" presId="urn:microsoft.com/office/officeart/2005/8/layout/cycle3"/>
    <dgm:cxn modelId="{3E86A84A-6B90-EB44-AA0F-4082DBC0D19F}" type="presParOf" srcId="{D2B5D99B-007D-E643-996F-9A5C155F61F9}" destId="{92644871-7755-3448-B6D9-4C13BC800F3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5A4EB9-EE0F-654D-8BF9-E125452EB1EE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BF9F15-7F89-6C49-B576-AB7787CA66EB}">
      <dgm:prSet phldrT="[Text]"/>
      <dgm:spPr/>
      <dgm:t>
        <a:bodyPr/>
        <a:lstStyle/>
        <a:p>
          <a:r>
            <a:rPr lang="en-US" dirty="0" smtClean="0"/>
            <a:t>1 SA</a:t>
          </a:r>
          <a:endParaRPr lang="en-US" dirty="0"/>
        </a:p>
      </dgm:t>
    </dgm:pt>
    <dgm:pt modelId="{3C23362D-3217-E94F-A541-1B2BE15A8CD3}" type="parTrans" cxnId="{40A5ECC6-0F4E-5442-AFDB-5B7A5314FC63}">
      <dgm:prSet/>
      <dgm:spPr/>
      <dgm:t>
        <a:bodyPr/>
        <a:lstStyle/>
        <a:p>
          <a:endParaRPr lang="en-US"/>
        </a:p>
      </dgm:t>
    </dgm:pt>
    <dgm:pt modelId="{A4828C04-A526-4D40-8A80-820A12FC0ABC}" type="sibTrans" cxnId="{40A5ECC6-0F4E-5442-AFDB-5B7A5314FC63}">
      <dgm:prSet/>
      <dgm:spPr/>
      <dgm:t>
        <a:bodyPr/>
        <a:lstStyle/>
        <a:p>
          <a:endParaRPr lang="en-US"/>
        </a:p>
      </dgm:t>
    </dgm:pt>
    <dgm:pt modelId="{91CB1B13-36A4-CA4B-92D1-7333D22D99A6}">
      <dgm:prSet phldrT="[Text]"/>
      <dgm:spPr/>
      <dgm:t>
        <a:bodyPr/>
        <a:lstStyle/>
        <a:p>
          <a:r>
            <a:rPr lang="en-US" dirty="0" smtClean="0"/>
            <a:t>1-2 Operators</a:t>
          </a:r>
          <a:endParaRPr lang="en-US" dirty="0"/>
        </a:p>
      </dgm:t>
    </dgm:pt>
    <dgm:pt modelId="{B89DFE50-571C-C143-9DB6-B2669BEF61D0}" type="parTrans" cxnId="{32DBBCFA-70B9-184D-A9E6-CEF0620FBDFA}">
      <dgm:prSet/>
      <dgm:spPr/>
      <dgm:t>
        <a:bodyPr/>
        <a:lstStyle/>
        <a:p>
          <a:endParaRPr lang="en-US"/>
        </a:p>
      </dgm:t>
    </dgm:pt>
    <dgm:pt modelId="{98F5B5EC-5AED-654A-B841-C9DD989F58EF}" type="sibTrans" cxnId="{32DBBCFA-70B9-184D-A9E6-CEF0620FBDFA}">
      <dgm:prSet/>
      <dgm:spPr/>
      <dgm:t>
        <a:bodyPr/>
        <a:lstStyle/>
        <a:p>
          <a:endParaRPr lang="en-US"/>
        </a:p>
      </dgm:t>
    </dgm:pt>
    <dgm:pt modelId="{D5AC91F8-A32A-8141-9DDE-B7E50730BA9C}">
      <dgm:prSet phldrT="[Text]"/>
      <dgm:spPr/>
      <dgm:t>
        <a:bodyPr/>
        <a:lstStyle/>
        <a:p>
          <a:r>
            <a:rPr lang="en-US" dirty="0" smtClean="0"/>
            <a:t>1-3 Observers</a:t>
          </a:r>
          <a:endParaRPr lang="en-US" dirty="0"/>
        </a:p>
      </dgm:t>
    </dgm:pt>
    <dgm:pt modelId="{3BD4F287-02E6-F042-ADCD-51B699FC327A}" type="parTrans" cxnId="{86843DD4-65B4-8C4A-9D9D-411FA7F8B10F}">
      <dgm:prSet/>
      <dgm:spPr/>
      <dgm:t>
        <a:bodyPr/>
        <a:lstStyle/>
        <a:p>
          <a:endParaRPr lang="en-US"/>
        </a:p>
      </dgm:t>
    </dgm:pt>
    <dgm:pt modelId="{F7C891E1-EAEA-1249-B209-D3DAB94EEB9C}" type="sibTrans" cxnId="{86843DD4-65B4-8C4A-9D9D-411FA7F8B10F}">
      <dgm:prSet/>
      <dgm:spPr/>
      <dgm:t>
        <a:bodyPr/>
        <a:lstStyle/>
        <a:p>
          <a:endParaRPr lang="en-US"/>
        </a:p>
      </dgm:t>
    </dgm:pt>
    <dgm:pt modelId="{725A1741-8978-194F-8194-999E6C4FAB73}" type="pres">
      <dgm:prSet presAssocID="{3C5A4EB9-EE0F-654D-8BF9-E125452EB1E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0BB00-9A87-284E-A89F-499A5A7FA594}" type="pres">
      <dgm:prSet presAssocID="{D5AC91F8-A32A-8141-9DDE-B7E50730BA9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02515-E0E3-B54E-B1DB-2433306F1E04}" type="pres">
      <dgm:prSet presAssocID="{D5AC91F8-A32A-8141-9DDE-B7E50730BA9C}" presName="gear1srcNode" presStyleLbl="node1" presStyleIdx="0" presStyleCnt="3"/>
      <dgm:spPr/>
      <dgm:t>
        <a:bodyPr/>
        <a:lstStyle/>
        <a:p>
          <a:endParaRPr lang="en-US"/>
        </a:p>
      </dgm:t>
    </dgm:pt>
    <dgm:pt modelId="{AE0BE040-A43F-4744-90D3-FB6BB7182A77}" type="pres">
      <dgm:prSet presAssocID="{D5AC91F8-A32A-8141-9DDE-B7E50730BA9C}" presName="gear1dstNode" presStyleLbl="node1" presStyleIdx="0" presStyleCnt="3"/>
      <dgm:spPr/>
      <dgm:t>
        <a:bodyPr/>
        <a:lstStyle/>
        <a:p>
          <a:endParaRPr lang="en-US"/>
        </a:p>
      </dgm:t>
    </dgm:pt>
    <dgm:pt modelId="{0AF2FF1E-AE3B-C846-9D50-CE5B7C6DC3F5}" type="pres">
      <dgm:prSet presAssocID="{2EBF9F15-7F89-6C49-B576-AB7787CA66E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040E-F34D-D347-ADAD-86A100A8D2B0}" type="pres">
      <dgm:prSet presAssocID="{2EBF9F15-7F89-6C49-B576-AB7787CA66EB}" presName="gear2srcNode" presStyleLbl="node1" presStyleIdx="1" presStyleCnt="3"/>
      <dgm:spPr/>
      <dgm:t>
        <a:bodyPr/>
        <a:lstStyle/>
        <a:p>
          <a:endParaRPr lang="en-US"/>
        </a:p>
      </dgm:t>
    </dgm:pt>
    <dgm:pt modelId="{FD285C2A-04DE-B843-B401-873A4A94B7C3}" type="pres">
      <dgm:prSet presAssocID="{2EBF9F15-7F89-6C49-B576-AB7787CA66EB}" presName="gear2dstNode" presStyleLbl="node1" presStyleIdx="1" presStyleCnt="3"/>
      <dgm:spPr/>
      <dgm:t>
        <a:bodyPr/>
        <a:lstStyle/>
        <a:p>
          <a:endParaRPr lang="en-US"/>
        </a:p>
      </dgm:t>
    </dgm:pt>
    <dgm:pt modelId="{16A24C42-C002-C246-981C-7B1E2A97185D}" type="pres">
      <dgm:prSet presAssocID="{91CB1B13-36A4-CA4B-92D1-7333D22D99A6}" presName="gear3" presStyleLbl="node1" presStyleIdx="2" presStyleCnt="3"/>
      <dgm:spPr/>
      <dgm:t>
        <a:bodyPr/>
        <a:lstStyle/>
        <a:p>
          <a:endParaRPr lang="en-US"/>
        </a:p>
      </dgm:t>
    </dgm:pt>
    <dgm:pt modelId="{F26DF08E-FCC9-A040-A7B5-47BF4EBCF954}" type="pres">
      <dgm:prSet presAssocID="{91CB1B13-36A4-CA4B-92D1-7333D22D99A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40C34-7A89-7849-B56A-2FBF3EE0CDE0}" type="pres">
      <dgm:prSet presAssocID="{91CB1B13-36A4-CA4B-92D1-7333D22D99A6}" presName="gear3srcNode" presStyleLbl="node1" presStyleIdx="2" presStyleCnt="3"/>
      <dgm:spPr/>
      <dgm:t>
        <a:bodyPr/>
        <a:lstStyle/>
        <a:p>
          <a:endParaRPr lang="en-US"/>
        </a:p>
      </dgm:t>
    </dgm:pt>
    <dgm:pt modelId="{E1D4EEA0-790B-6F4A-BDD1-6EA438006CFD}" type="pres">
      <dgm:prSet presAssocID="{91CB1B13-36A4-CA4B-92D1-7333D22D99A6}" presName="gear3dstNode" presStyleLbl="node1" presStyleIdx="2" presStyleCnt="3"/>
      <dgm:spPr/>
      <dgm:t>
        <a:bodyPr/>
        <a:lstStyle/>
        <a:p>
          <a:endParaRPr lang="en-US"/>
        </a:p>
      </dgm:t>
    </dgm:pt>
    <dgm:pt modelId="{56ECFD7A-66E1-0049-97CC-ECFC3672FE8F}" type="pres">
      <dgm:prSet presAssocID="{F7C891E1-EAEA-1249-B209-D3DAB94EEB9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753BBD-D368-A34D-922C-DDCE7C5344CA}" type="pres">
      <dgm:prSet presAssocID="{A4828C04-A526-4D40-8A80-820A12FC0AB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D474DE6-F0E8-4346-B515-30A378CD17C8}" type="pres">
      <dgm:prSet presAssocID="{98F5B5EC-5AED-654A-B841-C9DD989F58E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1D0EA05-1FAC-C548-B5D6-2D0F6216D478}" type="presOf" srcId="{2EBF9F15-7F89-6C49-B576-AB7787CA66EB}" destId="{E7F4040E-F34D-D347-ADAD-86A100A8D2B0}" srcOrd="1" destOrd="0" presId="urn:microsoft.com/office/officeart/2005/8/layout/gear1"/>
    <dgm:cxn modelId="{1FCB3834-6AE4-3843-964B-C75833D829D5}" type="presOf" srcId="{D5AC91F8-A32A-8141-9DDE-B7E50730BA9C}" destId="{23902515-E0E3-B54E-B1DB-2433306F1E04}" srcOrd="1" destOrd="0" presId="urn:microsoft.com/office/officeart/2005/8/layout/gear1"/>
    <dgm:cxn modelId="{8352FD0E-929E-0C4F-BAD4-D2EB4AFD2157}" type="presOf" srcId="{98F5B5EC-5AED-654A-B841-C9DD989F58EF}" destId="{AD474DE6-F0E8-4346-B515-30A378CD17C8}" srcOrd="0" destOrd="0" presId="urn:microsoft.com/office/officeart/2005/8/layout/gear1"/>
    <dgm:cxn modelId="{86843DD4-65B4-8C4A-9D9D-411FA7F8B10F}" srcId="{3C5A4EB9-EE0F-654D-8BF9-E125452EB1EE}" destId="{D5AC91F8-A32A-8141-9DDE-B7E50730BA9C}" srcOrd="0" destOrd="0" parTransId="{3BD4F287-02E6-F042-ADCD-51B699FC327A}" sibTransId="{F7C891E1-EAEA-1249-B209-D3DAB94EEB9C}"/>
    <dgm:cxn modelId="{DC0EFC4B-CD9F-604C-A9B6-34DD6101DD2A}" type="presOf" srcId="{91CB1B13-36A4-CA4B-92D1-7333D22D99A6}" destId="{F26DF08E-FCC9-A040-A7B5-47BF4EBCF954}" srcOrd="1" destOrd="0" presId="urn:microsoft.com/office/officeart/2005/8/layout/gear1"/>
    <dgm:cxn modelId="{DD251026-01B6-7748-9210-E5976A6DCCC8}" type="presOf" srcId="{A4828C04-A526-4D40-8A80-820A12FC0ABC}" destId="{86753BBD-D368-A34D-922C-DDCE7C5344CA}" srcOrd="0" destOrd="0" presId="urn:microsoft.com/office/officeart/2005/8/layout/gear1"/>
    <dgm:cxn modelId="{55498145-1A6B-C646-BD4C-A986CD6B6285}" type="presOf" srcId="{91CB1B13-36A4-CA4B-92D1-7333D22D99A6}" destId="{A4540C34-7A89-7849-B56A-2FBF3EE0CDE0}" srcOrd="2" destOrd="0" presId="urn:microsoft.com/office/officeart/2005/8/layout/gear1"/>
    <dgm:cxn modelId="{0E0014F9-A5B9-9746-AC1E-A24E740D0736}" type="presOf" srcId="{3C5A4EB9-EE0F-654D-8BF9-E125452EB1EE}" destId="{725A1741-8978-194F-8194-999E6C4FAB73}" srcOrd="0" destOrd="0" presId="urn:microsoft.com/office/officeart/2005/8/layout/gear1"/>
    <dgm:cxn modelId="{8DF1B0E8-0A34-EB48-B29F-720FD66A8A6F}" type="presOf" srcId="{2EBF9F15-7F89-6C49-B576-AB7787CA66EB}" destId="{FD285C2A-04DE-B843-B401-873A4A94B7C3}" srcOrd="2" destOrd="0" presId="urn:microsoft.com/office/officeart/2005/8/layout/gear1"/>
    <dgm:cxn modelId="{8CDA5779-B4AD-F14B-9C8C-99963342709F}" type="presOf" srcId="{D5AC91F8-A32A-8141-9DDE-B7E50730BA9C}" destId="{AE0BE040-A43F-4744-90D3-FB6BB7182A77}" srcOrd="2" destOrd="0" presId="urn:microsoft.com/office/officeart/2005/8/layout/gear1"/>
    <dgm:cxn modelId="{FFF35F07-6E99-8941-ACF8-FB3E82F97995}" type="presOf" srcId="{D5AC91F8-A32A-8141-9DDE-B7E50730BA9C}" destId="{F320BB00-9A87-284E-A89F-499A5A7FA594}" srcOrd="0" destOrd="0" presId="urn:microsoft.com/office/officeart/2005/8/layout/gear1"/>
    <dgm:cxn modelId="{C37B62BD-8725-C043-B3FA-611B5ED4C23F}" type="presOf" srcId="{2EBF9F15-7F89-6C49-B576-AB7787CA66EB}" destId="{0AF2FF1E-AE3B-C846-9D50-CE5B7C6DC3F5}" srcOrd="0" destOrd="0" presId="urn:microsoft.com/office/officeart/2005/8/layout/gear1"/>
    <dgm:cxn modelId="{32DBBCFA-70B9-184D-A9E6-CEF0620FBDFA}" srcId="{3C5A4EB9-EE0F-654D-8BF9-E125452EB1EE}" destId="{91CB1B13-36A4-CA4B-92D1-7333D22D99A6}" srcOrd="2" destOrd="0" parTransId="{B89DFE50-571C-C143-9DB6-B2669BEF61D0}" sibTransId="{98F5B5EC-5AED-654A-B841-C9DD989F58EF}"/>
    <dgm:cxn modelId="{785E3303-5032-3542-AFDE-94D5EAB32E44}" type="presOf" srcId="{91CB1B13-36A4-CA4B-92D1-7333D22D99A6}" destId="{E1D4EEA0-790B-6F4A-BDD1-6EA438006CFD}" srcOrd="3" destOrd="0" presId="urn:microsoft.com/office/officeart/2005/8/layout/gear1"/>
    <dgm:cxn modelId="{3BF8F552-37D9-AD4F-AB79-33C671E0DE7A}" type="presOf" srcId="{91CB1B13-36A4-CA4B-92D1-7333D22D99A6}" destId="{16A24C42-C002-C246-981C-7B1E2A97185D}" srcOrd="0" destOrd="0" presId="urn:microsoft.com/office/officeart/2005/8/layout/gear1"/>
    <dgm:cxn modelId="{40A5ECC6-0F4E-5442-AFDB-5B7A5314FC63}" srcId="{3C5A4EB9-EE0F-654D-8BF9-E125452EB1EE}" destId="{2EBF9F15-7F89-6C49-B576-AB7787CA66EB}" srcOrd="1" destOrd="0" parTransId="{3C23362D-3217-E94F-A541-1B2BE15A8CD3}" sibTransId="{A4828C04-A526-4D40-8A80-820A12FC0ABC}"/>
    <dgm:cxn modelId="{E7522692-BF20-6B4D-AA6F-6176E49C2585}" type="presOf" srcId="{F7C891E1-EAEA-1249-B209-D3DAB94EEB9C}" destId="{56ECFD7A-66E1-0049-97CC-ECFC3672FE8F}" srcOrd="0" destOrd="0" presId="urn:microsoft.com/office/officeart/2005/8/layout/gear1"/>
    <dgm:cxn modelId="{82070C29-1A05-FE4C-AD25-FFE2B0147012}" type="presParOf" srcId="{725A1741-8978-194F-8194-999E6C4FAB73}" destId="{F320BB00-9A87-284E-A89F-499A5A7FA594}" srcOrd="0" destOrd="0" presId="urn:microsoft.com/office/officeart/2005/8/layout/gear1"/>
    <dgm:cxn modelId="{5735F394-54FD-5D41-B172-9A0832AB1EE6}" type="presParOf" srcId="{725A1741-8978-194F-8194-999E6C4FAB73}" destId="{23902515-E0E3-B54E-B1DB-2433306F1E04}" srcOrd="1" destOrd="0" presId="urn:microsoft.com/office/officeart/2005/8/layout/gear1"/>
    <dgm:cxn modelId="{ECA73195-12D5-5944-9EFB-B44685FCF95D}" type="presParOf" srcId="{725A1741-8978-194F-8194-999E6C4FAB73}" destId="{AE0BE040-A43F-4744-90D3-FB6BB7182A77}" srcOrd="2" destOrd="0" presId="urn:microsoft.com/office/officeart/2005/8/layout/gear1"/>
    <dgm:cxn modelId="{A0C43C89-F608-9F40-8746-4A71F3D9D3CC}" type="presParOf" srcId="{725A1741-8978-194F-8194-999E6C4FAB73}" destId="{0AF2FF1E-AE3B-C846-9D50-CE5B7C6DC3F5}" srcOrd="3" destOrd="0" presId="urn:microsoft.com/office/officeart/2005/8/layout/gear1"/>
    <dgm:cxn modelId="{DF325E57-56D6-244F-B84A-09790F8D0AC1}" type="presParOf" srcId="{725A1741-8978-194F-8194-999E6C4FAB73}" destId="{E7F4040E-F34D-D347-ADAD-86A100A8D2B0}" srcOrd="4" destOrd="0" presId="urn:microsoft.com/office/officeart/2005/8/layout/gear1"/>
    <dgm:cxn modelId="{1D20B74A-29B8-034B-9E99-85B7DA79E257}" type="presParOf" srcId="{725A1741-8978-194F-8194-999E6C4FAB73}" destId="{FD285C2A-04DE-B843-B401-873A4A94B7C3}" srcOrd="5" destOrd="0" presId="urn:microsoft.com/office/officeart/2005/8/layout/gear1"/>
    <dgm:cxn modelId="{AEC34A00-ACA2-2247-884F-80D5FFCF2FD6}" type="presParOf" srcId="{725A1741-8978-194F-8194-999E6C4FAB73}" destId="{16A24C42-C002-C246-981C-7B1E2A97185D}" srcOrd="6" destOrd="0" presId="urn:microsoft.com/office/officeart/2005/8/layout/gear1"/>
    <dgm:cxn modelId="{ABB4FE3E-0B03-3441-872B-166CCE82E07F}" type="presParOf" srcId="{725A1741-8978-194F-8194-999E6C4FAB73}" destId="{F26DF08E-FCC9-A040-A7B5-47BF4EBCF954}" srcOrd="7" destOrd="0" presId="urn:microsoft.com/office/officeart/2005/8/layout/gear1"/>
    <dgm:cxn modelId="{41FDE661-3D4B-F549-9FFC-80BA29DBBF56}" type="presParOf" srcId="{725A1741-8978-194F-8194-999E6C4FAB73}" destId="{A4540C34-7A89-7849-B56A-2FBF3EE0CDE0}" srcOrd="8" destOrd="0" presId="urn:microsoft.com/office/officeart/2005/8/layout/gear1"/>
    <dgm:cxn modelId="{207A4DCC-7D6F-D14A-A71F-823FCA63537C}" type="presParOf" srcId="{725A1741-8978-194F-8194-999E6C4FAB73}" destId="{E1D4EEA0-790B-6F4A-BDD1-6EA438006CFD}" srcOrd="9" destOrd="0" presId="urn:microsoft.com/office/officeart/2005/8/layout/gear1"/>
    <dgm:cxn modelId="{810A9283-8F03-6E41-8847-A15694909A52}" type="presParOf" srcId="{725A1741-8978-194F-8194-999E6C4FAB73}" destId="{56ECFD7A-66E1-0049-97CC-ECFC3672FE8F}" srcOrd="10" destOrd="0" presId="urn:microsoft.com/office/officeart/2005/8/layout/gear1"/>
    <dgm:cxn modelId="{C1B7BBBD-06D3-6E4B-B58B-5F25237313C3}" type="presParOf" srcId="{725A1741-8978-194F-8194-999E6C4FAB73}" destId="{86753BBD-D368-A34D-922C-DDCE7C5344CA}" srcOrd="11" destOrd="0" presId="urn:microsoft.com/office/officeart/2005/8/layout/gear1"/>
    <dgm:cxn modelId="{5825CCBC-DB80-BF4A-8434-AEE91F96D92C}" type="presParOf" srcId="{725A1741-8978-194F-8194-999E6C4FAB73}" destId="{AD474DE6-F0E8-4346-B515-30A378CD1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F5226-7B83-E549-823F-A474A5568CAD}" type="doc">
      <dgm:prSet loTypeId="urn:microsoft.com/office/officeart/2005/8/layout/hList6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B5BC951-9663-8947-B0C6-7E611184505B}">
      <dgm:prSet phldrT="[Text]"/>
      <dgm:spPr>
        <a:gradFill rotWithShape="0">
          <a:gsLst>
            <a:gs pos="61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OPEN USE (65%)</a:t>
          </a:r>
          <a:endParaRPr lang="en-US" dirty="0"/>
        </a:p>
      </dgm:t>
    </dgm:pt>
    <dgm:pt modelId="{E420DF7C-C112-F045-B7E3-5A2946FB7C24}" type="parTrans" cxnId="{E24F3127-AC75-1641-A15B-1E1FABB1AA02}">
      <dgm:prSet/>
      <dgm:spPr/>
      <dgm:t>
        <a:bodyPr/>
        <a:lstStyle/>
        <a:p>
          <a:endParaRPr lang="en-US"/>
        </a:p>
      </dgm:t>
    </dgm:pt>
    <dgm:pt modelId="{435D45A5-7218-774B-8B7E-DF3E76304E30}" type="sibTrans" cxnId="{E24F3127-AC75-1641-A15B-1E1FABB1AA02}">
      <dgm:prSet/>
      <dgm:spPr/>
      <dgm:t>
        <a:bodyPr/>
        <a:lstStyle/>
        <a:p>
          <a:endParaRPr lang="en-US"/>
        </a:p>
      </dgm:t>
    </dgm:pt>
    <dgm:pt modelId="{9F1FD22C-CCD2-474F-83FA-CAA08BE42478}">
      <dgm:prSet phldrT="[Text]"/>
      <dgm:spPr>
        <a:gradFill rotWithShape="0">
          <a:gsLst>
            <a:gs pos="61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Normal Program</a:t>
          </a:r>
          <a:endParaRPr lang="en-US" dirty="0"/>
        </a:p>
      </dgm:t>
    </dgm:pt>
    <dgm:pt modelId="{7A9B09AE-2C41-6647-B782-8554A035E62F}" type="parTrans" cxnId="{DC683CF8-A595-D449-BC99-4C49DE4AAEF6}">
      <dgm:prSet/>
      <dgm:spPr/>
      <dgm:t>
        <a:bodyPr/>
        <a:lstStyle/>
        <a:p>
          <a:endParaRPr lang="en-US"/>
        </a:p>
      </dgm:t>
    </dgm:pt>
    <dgm:pt modelId="{FE890EF4-ED03-8B41-8484-3B4D9E6A7EA7}" type="sibTrans" cxnId="{DC683CF8-A595-D449-BC99-4C49DE4AAEF6}">
      <dgm:prSet/>
      <dgm:spPr/>
      <dgm:t>
        <a:bodyPr/>
        <a:lstStyle/>
        <a:p>
          <a:endParaRPr lang="en-US"/>
        </a:p>
      </dgm:t>
    </dgm:pt>
    <dgm:pt modelId="{D8289C2B-4E4B-044F-A4A7-ECBC297136D6}">
      <dgm:prSet phldrT="[Text]"/>
      <dgm:spPr>
        <a:gradFill rotWithShape="0">
          <a:gsLst>
            <a:gs pos="61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Intensive Program</a:t>
          </a:r>
          <a:endParaRPr lang="en-US" dirty="0"/>
        </a:p>
      </dgm:t>
    </dgm:pt>
    <dgm:pt modelId="{361923AA-ADE1-D44A-B2E6-8CD50FC14C91}" type="parTrans" cxnId="{49B8CA9D-ED60-1B4B-8AB3-B4F3ABB17C79}">
      <dgm:prSet/>
      <dgm:spPr/>
      <dgm:t>
        <a:bodyPr/>
        <a:lstStyle/>
        <a:p>
          <a:endParaRPr lang="en-US"/>
        </a:p>
      </dgm:t>
    </dgm:pt>
    <dgm:pt modelId="{D7D5908A-9F8E-8D47-AE4B-261B21B61186}" type="sibTrans" cxnId="{49B8CA9D-ED60-1B4B-8AB3-B4F3ABB17C79}">
      <dgm:prSet/>
      <dgm:spPr/>
      <dgm:t>
        <a:bodyPr/>
        <a:lstStyle/>
        <a:p>
          <a:endParaRPr lang="en-US"/>
        </a:p>
      </dgm:t>
    </dgm:pt>
    <dgm:pt modelId="{7A46F594-62AC-964C-B26B-5D17459741F5}">
      <dgm:prSet phldrT="[Text]"/>
      <dgm:spPr>
        <a:gradFill flip="none" rotWithShape="1">
          <a:gsLst>
            <a:gs pos="62000">
              <a:schemeClr val="accent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Director Time</a:t>
          </a:r>
          <a:endParaRPr lang="en-US" dirty="0"/>
        </a:p>
      </dgm:t>
    </dgm:pt>
    <dgm:pt modelId="{4F68161B-C649-F746-9208-DC231EF05871}" type="parTrans" cxnId="{31FA54C6-693F-C94A-B415-743DE4D5F8E5}">
      <dgm:prSet/>
      <dgm:spPr/>
      <dgm:t>
        <a:bodyPr/>
        <a:lstStyle/>
        <a:p>
          <a:endParaRPr lang="en-US"/>
        </a:p>
      </dgm:t>
    </dgm:pt>
    <dgm:pt modelId="{8462171A-168D-C548-85EB-B530D331A56E}" type="sibTrans" cxnId="{31FA54C6-693F-C94A-B415-743DE4D5F8E5}">
      <dgm:prSet/>
      <dgm:spPr/>
      <dgm:t>
        <a:bodyPr/>
        <a:lstStyle/>
        <a:p>
          <a:endParaRPr lang="en-US"/>
        </a:p>
      </dgm:t>
    </dgm:pt>
    <dgm:pt modelId="{F90B77A2-DE89-9A48-971D-0B99EF3E5AAB}">
      <dgm:prSet phldrT="[Text]"/>
      <dgm:spPr>
        <a:gradFill rotWithShape="0">
          <a:gsLst>
            <a:gs pos="61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Subaru Strategic Program (SSP)</a:t>
          </a:r>
          <a:endParaRPr lang="en-US" dirty="0"/>
        </a:p>
      </dgm:t>
    </dgm:pt>
    <dgm:pt modelId="{A442F0BF-0136-9C4D-9582-19C2E0139C35}" type="parTrans" cxnId="{122695AF-A9C1-C747-B2C5-D337A0487AC8}">
      <dgm:prSet/>
      <dgm:spPr/>
      <dgm:t>
        <a:bodyPr/>
        <a:lstStyle/>
        <a:p>
          <a:endParaRPr lang="en-US"/>
        </a:p>
      </dgm:t>
    </dgm:pt>
    <dgm:pt modelId="{010536D0-074C-BC4B-8C96-41AE397613B8}" type="sibTrans" cxnId="{122695AF-A9C1-C747-B2C5-D337A0487AC8}">
      <dgm:prSet/>
      <dgm:spPr/>
      <dgm:t>
        <a:bodyPr/>
        <a:lstStyle/>
        <a:p>
          <a:endParaRPr lang="en-US"/>
        </a:p>
      </dgm:t>
    </dgm:pt>
    <dgm:pt modelId="{69C3865B-F69F-CD4B-870C-7B3F9CE57731}">
      <dgm:prSet phldrT="[Text]"/>
      <dgm:spPr>
        <a:gradFill flip="none" rotWithShape="1">
          <a:gsLst>
            <a:gs pos="62000">
              <a:schemeClr val="accent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B311AF40-107A-4E49-9278-C3D5645457EB}" type="parTrans" cxnId="{8AD8842C-B07E-E145-B929-2E320EA1EBDB}">
      <dgm:prSet/>
      <dgm:spPr/>
      <dgm:t>
        <a:bodyPr/>
        <a:lstStyle/>
        <a:p>
          <a:endParaRPr lang="en-US"/>
        </a:p>
      </dgm:t>
    </dgm:pt>
    <dgm:pt modelId="{A4134361-4BBF-DC49-8D70-2966AE260901}" type="sibTrans" cxnId="{8AD8842C-B07E-E145-B929-2E320EA1EBDB}">
      <dgm:prSet/>
      <dgm:spPr/>
      <dgm:t>
        <a:bodyPr/>
        <a:lstStyle/>
        <a:p>
          <a:endParaRPr lang="en-US"/>
        </a:p>
      </dgm:t>
    </dgm:pt>
    <dgm:pt modelId="{363B386E-3943-A846-8AED-FEF905022661}">
      <dgm:prSet phldrT="[Text]"/>
      <dgm:spPr>
        <a:gradFill flip="none" rotWithShape="1">
          <a:gsLst>
            <a:gs pos="62000">
              <a:schemeClr val="accent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DDT (20%)</a:t>
          </a:r>
          <a:endParaRPr lang="en-US" dirty="0"/>
        </a:p>
      </dgm:t>
    </dgm:pt>
    <dgm:pt modelId="{50C00089-60B1-8A47-A05C-EA8E02E793AA}" type="parTrans" cxnId="{E48B7A5A-33A6-5643-BE12-5614A235428A}">
      <dgm:prSet/>
      <dgm:spPr/>
      <dgm:t>
        <a:bodyPr/>
        <a:lstStyle/>
        <a:p>
          <a:endParaRPr lang="en-US"/>
        </a:p>
      </dgm:t>
    </dgm:pt>
    <dgm:pt modelId="{12A3ACDF-5F11-D342-8103-F063B9BCB5C9}" type="sibTrans" cxnId="{E48B7A5A-33A6-5643-BE12-5614A235428A}">
      <dgm:prSet/>
      <dgm:spPr/>
      <dgm:t>
        <a:bodyPr/>
        <a:lstStyle/>
        <a:p>
          <a:endParaRPr lang="en-US"/>
        </a:p>
      </dgm:t>
    </dgm:pt>
    <dgm:pt modelId="{680C0772-9731-474C-9197-F6A57D47FDDB}">
      <dgm:prSet phldrT="[Text]"/>
      <dgm:spPr>
        <a:gradFill rotWithShape="0">
          <a:gsLst>
            <a:gs pos="61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Service Program</a:t>
          </a:r>
          <a:endParaRPr lang="en-US" dirty="0"/>
        </a:p>
      </dgm:t>
    </dgm:pt>
    <dgm:pt modelId="{D259A9A1-C516-7746-A805-D2161B8AF0E0}" type="parTrans" cxnId="{78433DAE-C012-CD47-9D9E-61D173760F1A}">
      <dgm:prSet/>
      <dgm:spPr/>
      <dgm:t>
        <a:bodyPr/>
        <a:lstStyle/>
        <a:p>
          <a:endParaRPr lang="en-US"/>
        </a:p>
      </dgm:t>
    </dgm:pt>
    <dgm:pt modelId="{1F08C338-0D6C-1241-B01C-81E26B057034}" type="sibTrans" cxnId="{78433DAE-C012-CD47-9D9E-61D173760F1A}">
      <dgm:prSet/>
      <dgm:spPr/>
      <dgm:t>
        <a:bodyPr/>
        <a:lstStyle/>
        <a:p>
          <a:endParaRPr lang="en-US"/>
        </a:p>
      </dgm:t>
    </dgm:pt>
    <dgm:pt modelId="{2392F326-67B4-3A4B-862C-C2761031D017}">
      <dgm:prSet phldrT="[Text]"/>
      <dgm:spPr>
        <a:gradFill flip="none" rotWithShape="1">
          <a:gsLst>
            <a:gs pos="62000">
              <a:schemeClr val="accent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Staff Time</a:t>
          </a:r>
          <a:endParaRPr lang="en-US" dirty="0"/>
        </a:p>
      </dgm:t>
    </dgm:pt>
    <dgm:pt modelId="{77005909-A4FD-EE49-8979-1020BCEA5BE9}" type="parTrans" cxnId="{BDC8D692-B742-4347-B99D-B2612459CFEC}">
      <dgm:prSet/>
      <dgm:spPr/>
      <dgm:t>
        <a:bodyPr/>
        <a:lstStyle/>
        <a:p>
          <a:endParaRPr lang="en-US"/>
        </a:p>
      </dgm:t>
    </dgm:pt>
    <dgm:pt modelId="{D1BE4718-7DEF-0E42-A869-4BB82EB2ECA4}" type="sibTrans" cxnId="{BDC8D692-B742-4347-B99D-B2612459CFEC}">
      <dgm:prSet/>
      <dgm:spPr/>
      <dgm:t>
        <a:bodyPr/>
        <a:lstStyle/>
        <a:p>
          <a:endParaRPr lang="en-US"/>
        </a:p>
      </dgm:t>
    </dgm:pt>
    <dgm:pt modelId="{236A18B0-B477-3143-B7BB-911CB54787F8}">
      <dgm:prSet phldrT="[Text]"/>
      <dgm:spPr>
        <a:gradFill rotWithShape="0">
          <a:gsLst>
            <a:gs pos="61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Time Exchange with Gemini/Keck</a:t>
          </a:r>
          <a:endParaRPr lang="en-US" dirty="0"/>
        </a:p>
      </dgm:t>
    </dgm:pt>
    <dgm:pt modelId="{BB4BA0BE-DD1A-CA44-ACBF-3C41F2C78AF8}" type="parTrans" cxnId="{8DC84B85-B7A6-E94F-8AAB-E737C218CF60}">
      <dgm:prSet/>
      <dgm:spPr/>
      <dgm:t>
        <a:bodyPr/>
        <a:lstStyle/>
        <a:p>
          <a:endParaRPr lang="en-US"/>
        </a:p>
      </dgm:t>
    </dgm:pt>
    <dgm:pt modelId="{C564CA9E-EB29-5A4E-AF2A-B81AFE5F4FC3}" type="sibTrans" cxnId="{8DC84B85-B7A6-E94F-8AAB-E737C218CF60}">
      <dgm:prSet/>
      <dgm:spPr/>
      <dgm:t>
        <a:bodyPr/>
        <a:lstStyle/>
        <a:p>
          <a:endParaRPr lang="en-US"/>
        </a:p>
      </dgm:t>
    </dgm:pt>
    <dgm:pt modelId="{F4289F8D-E834-9C46-AE9A-00EA8E6ED5FB}">
      <dgm:prSet phldrT="[Text]"/>
      <dgm:spPr>
        <a:gradFill flip="none" rotWithShape="1">
          <a:gsLst>
            <a:gs pos="62000">
              <a:schemeClr val="accent2"/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¼ of SSP</a:t>
          </a:r>
          <a:endParaRPr lang="en-US" dirty="0"/>
        </a:p>
      </dgm:t>
    </dgm:pt>
    <dgm:pt modelId="{7E57F97B-F529-2740-8481-63818C58B176}" type="parTrans" cxnId="{0EF45DC1-8CA1-F84F-86D2-5FB6842AD570}">
      <dgm:prSet/>
      <dgm:spPr/>
      <dgm:t>
        <a:bodyPr/>
        <a:lstStyle/>
        <a:p>
          <a:endParaRPr lang="en-US"/>
        </a:p>
      </dgm:t>
    </dgm:pt>
    <dgm:pt modelId="{45251A33-6D06-B642-9D41-07F625DE3BAF}" type="sibTrans" cxnId="{0EF45DC1-8CA1-F84F-86D2-5FB6842AD570}">
      <dgm:prSet/>
      <dgm:spPr/>
      <dgm:t>
        <a:bodyPr/>
        <a:lstStyle/>
        <a:p>
          <a:endParaRPr lang="en-US"/>
        </a:p>
      </dgm:t>
    </dgm:pt>
    <dgm:pt modelId="{46DDCF7C-746B-F946-AE64-2DD0FCA7764B}" type="pres">
      <dgm:prSet presAssocID="{AD4F5226-7B83-E549-823F-A474A5568C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80A4D-AA00-8C44-AEA7-7ADFF6ECFEDA}" type="pres">
      <dgm:prSet presAssocID="{4B5BC951-9663-8947-B0C6-7E611184505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ED6BB-0D67-0247-AC1D-0B46B97B2135}" type="pres">
      <dgm:prSet presAssocID="{435D45A5-7218-774B-8B7E-DF3E76304E30}" presName="sibTrans" presStyleCnt="0"/>
      <dgm:spPr/>
    </dgm:pt>
    <dgm:pt modelId="{82038A48-C7B4-8B4D-857F-FA62185D4DDE}" type="pres">
      <dgm:prSet presAssocID="{363B386E-3943-A846-8AED-FEF90502266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723B6-4212-8843-867F-36E1EFFF1D3B}" type="presOf" srcId="{F90B77A2-DE89-9A48-971D-0B99EF3E5AAB}" destId="{1F480A4D-AA00-8C44-AEA7-7ADFF6ECFEDA}" srcOrd="0" destOrd="4" presId="urn:microsoft.com/office/officeart/2005/8/layout/hList6"/>
    <dgm:cxn modelId="{DC683CF8-A595-D449-BC99-4C49DE4AAEF6}" srcId="{4B5BC951-9663-8947-B0C6-7E611184505B}" destId="{9F1FD22C-CCD2-474F-83FA-CAA08BE42478}" srcOrd="0" destOrd="0" parTransId="{7A9B09AE-2C41-6647-B782-8554A035E62F}" sibTransId="{FE890EF4-ED03-8B41-8484-3B4D9E6A7EA7}"/>
    <dgm:cxn modelId="{31FA54C6-693F-C94A-B415-743DE4D5F8E5}" srcId="{363B386E-3943-A846-8AED-FEF905022661}" destId="{7A46F594-62AC-964C-B26B-5D17459741F5}" srcOrd="0" destOrd="0" parTransId="{4F68161B-C649-F746-9208-DC231EF05871}" sibTransId="{8462171A-168D-C548-85EB-B530D331A56E}"/>
    <dgm:cxn modelId="{9169344E-E683-D74A-ADBF-ED1C3F4ECABC}" type="presOf" srcId="{2392F326-67B4-3A4B-862C-C2761031D017}" destId="{82038A48-C7B4-8B4D-857F-FA62185D4DDE}" srcOrd="0" destOrd="3" presId="urn:microsoft.com/office/officeart/2005/8/layout/hList6"/>
    <dgm:cxn modelId="{122695AF-A9C1-C747-B2C5-D337A0487AC8}" srcId="{4B5BC951-9663-8947-B0C6-7E611184505B}" destId="{F90B77A2-DE89-9A48-971D-0B99EF3E5AAB}" srcOrd="3" destOrd="0" parTransId="{A442F0BF-0136-9C4D-9582-19C2E0139C35}" sibTransId="{010536D0-074C-BC4B-8C96-41AE397613B8}"/>
    <dgm:cxn modelId="{BDC8D692-B742-4347-B99D-B2612459CFEC}" srcId="{363B386E-3943-A846-8AED-FEF905022661}" destId="{2392F326-67B4-3A4B-862C-C2761031D017}" srcOrd="2" destOrd="0" parTransId="{77005909-A4FD-EE49-8979-1020BCEA5BE9}" sibTransId="{D1BE4718-7DEF-0E42-A869-4BB82EB2ECA4}"/>
    <dgm:cxn modelId="{69CFD688-D428-0E4A-8156-29C44CEF87CA}" type="presOf" srcId="{69C3865B-F69F-CD4B-870C-7B3F9CE57731}" destId="{82038A48-C7B4-8B4D-857F-FA62185D4DDE}" srcOrd="0" destOrd="2" presId="urn:microsoft.com/office/officeart/2005/8/layout/hList6"/>
    <dgm:cxn modelId="{49B8CA9D-ED60-1B4B-8AB3-B4F3ABB17C79}" srcId="{4B5BC951-9663-8947-B0C6-7E611184505B}" destId="{D8289C2B-4E4B-044F-A4A7-ECBC297136D6}" srcOrd="2" destOrd="0" parTransId="{361923AA-ADE1-D44A-B2E6-8CD50FC14C91}" sibTransId="{D7D5908A-9F8E-8D47-AE4B-261B21B61186}"/>
    <dgm:cxn modelId="{78433DAE-C012-CD47-9D9E-61D173760F1A}" srcId="{4B5BC951-9663-8947-B0C6-7E611184505B}" destId="{680C0772-9731-474C-9197-F6A57D47FDDB}" srcOrd="1" destOrd="0" parTransId="{D259A9A1-C516-7746-A805-D2161B8AF0E0}" sibTransId="{1F08C338-0D6C-1241-B01C-81E26B057034}"/>
    <dgm:cxn modelId="{33F76F50-3878-3046-A969-C882F6A02968}" type="presOf" srcId="{7A46F594-62AC-964C-B26B-5D17459741F5}" destId="{82038A48-C7B4-8B4D-857F-FA62185D4DDE}" srcOrd="0" destOrd="1" presId="urn:microsoft.com/office/officeart/2005/8/layout/hList6"/>
    <dgm:cxn modelId="{8DC84B85-B7A6-E94F-8AAB-E737C218CF60}" srcId="{4B5BC951-9663-8947-B0C6-7E611184505B}" destId="{236A18B0-B477-3143-B7BB-911CB54787F8}" srcOrd="4" destOrd="0" parTransId="{BB4BA0BE-DD1A-CA44-ACBF-3C41F2C78AF8}" sibTransId="{C564CA9E-EB29-5A4E-AF2A-B81AFE5F4FC3}"/>
    <dgm:cxn modelId="{161615A4-090B-E848-B79D-91F1DB6DD2EB}" type="presOf" srcId="{363B386E-3943-A846-8AED-FEF905022661}" destId="{82038A48-C7B4-8B4D-857F-FA62185D4DDE}" srcOrd="0" destOrd="0" presId="urn:microsoft.com/office/officeart/2005/8/layout/hList6"/>
    <dgm:cxn modelId="{5317CAC1-21DE-2C40-A55C-75E44F21D039}" type="presOf" srcId="{9F1FD22C-CCD2-474F-83FA-CAA08BE42478}" destId="{1F480A4D-AA00-8C44-AEA7-7ADFF6ECFEDA}" srcOrd="0" destOrd="1" presId="urn:microsoft.com/office/officeart/2005/8/layout/hList6"/>
    <dgm:cxn modelId="{245ADA48-3312-7D41-BC0F-2379F2E28A13}" type="presOf" srcId="{4B5BC951-9663-8947-B0C6-7E611184505B}" destId="{1F480A4D-AA00-8C44-AEA7-7ADFF6ECFEDA}" srcOrd="0" destOrd="0" presId="urn:microsoft.com/office/officeart/2005/8/layout/hList6"/>
    <dgm:cxn modelId="{FFF4F0B4-9D09-EF47-ACB9-D68A2A7A7CF1}" type="presOf" srcId="{236A18B0-B477-3143-B7BB-911CB54787F8}" destId="{1F480A4D-AA00-8C44-AEA7-7ADFF6ECFEDA}" srcOrd="0" destOrd="5" presId="urn:microsoft.com/office/officeart/2005/8/layout/hList6"/>
    <dgm:cxn modelId="{81A4C83E-CB54-8F47-8A2B-16F4DD067DD6}" type="presOf" srcId="{D8289C2B-4E4B-044F-A4A7-ECBC297136D6}" destId="{1F480A4D-AA00-8C44-AEA7-7ADFF6ECFEDA}" srcOrd="0" destOrd="3" presId="urn:microsoft.com/office/officeart/2005/8/layout/hList6"/>
    <dgm:cxn modelId="{05D82177-506B-F645-A9E1-59A84F82D40B}" type="presOf" srcId="{F4289F8D-E834-9C46-AE9A-00EA8E6ED5FB}" destId="{82038A48-C7B4-8B4D-857F-FA62185D4DDE}" srcOrd="0" destOrd="4" presId="urn:microsoft.com/office/officeart/2005/8/layout/hList6"/>
    <dgm:cxn modelId="{35CEF59F-3781-2C4F-AB26-8F3B1082D279}" type="presOf" srcId="{680C0772-9731-474C-9197-F6A57D47FDDB}" destId="{1F480A4D-AA00-8C44-AEA7-7ADFF6ECFEDA}" srcOrd="0" destOrd="2" presId="urn:microsoft.com/office/officeart/2005/8/layout/hList6"/>
    <dgm:cxn modelId="{E24F3127-AC75-1641-A15B-1E1FABB1AA02}" srcId="{AD4F5226-7B83-E549-823F-A474A5568CAD}" destId="{4B5BC951-9663-8947-B0C6-7E611184505B}" srcOrd="0" destOrd="0" parTransId="{E420DF7C-C112-F045-B7E3-5A2946FB7C24}" sibTransId="{435D45A5-7218-774B-8B7E-DF3E76304E30}"/>
    <dgm:cxn modelId="{F4552188-EF66-3E4A-B776-F159B2B6AA3D}" type="presOf" srcId="{AD4F5226-7B83-E549-823F-A474A5568CAD}" destId="{46DDCF7C-746B-F946-AE64-2DD0FCA7764B}" srcOrd="0" destOrd="0" presId="urn:microsoft.com/office/officeart/2005/8/layout/hList6"/>
    <dgm:cxn modelId="{8AD8842C-B07E-E145-B929-2E320EA1EBDB}" srcId="{363B386E-3943-A846-8AED-FEF905022661}" destId="{69C3865B-F69F-CD4B-870C-7B3F9CE57731}" srcOrd="1" destOrd="0" parTransId="{B311AF40-107A-4E49-9278-C3D5645457EB}" sibTransId="{A4134361-4BBF-DC49-8D70-2966AE260901}"/>
    <dgm:cxn modelId="{E48B7A5A-33A6-5643-BE12-5614A235428A}" srcId="{AD4F5226-7B83-E549-823F-A474A5568CAD}" destId="{363B386E-3943-A846-8AED-FEF905022661}" srcOrd="1" destOrd="0" parTransId="{50C00089-60B1-8A47-A05C-EA8E02E793AA}" sibTransId="{12A3ACDF-5F11-D342-8103-F063B9BCB5C9}"/>
    <dgm:cxn modelId="{0EF45DC1-8CA1-F84F-86D2-5FB6842AD570}" srcId="{363B386E-3943-A846-8AED-FEF905022661}" destId="{F4289F8D-E834-9C46-AE9A-00EA8E6ED5FB}" srcOrd="3" destOrd="0" parTransId="{7E57F97B-F529-2740-8481-63818C58B176}" sibTransId="{45251A33-6D06-B642-9D41-07F625DE3BAF}"/>
    <dgm:cxn modelId="{A0431937-F353-C442-9766-6BD4F157F14A}" type="presParOf" srcId="{46DDCF7C-746B-F946-AE64-2DD0FCA7764B}" destId="{1F480A4D-AA00-8C44-AEA7-7ADFF6ECFEDA}" srcOrd="0" destOrd="0" presId="urn:microsoft.com/office/officeart/2005/8/layout/hList6"/>
    <dgm:cxn modelId="{4DE307E1-5542-D441-8A89-FAF1C713FEB4}" type="presParOf" srcId="{46DDCF7C-746B-F946-AE64-2DD0FCA7764B}" destId="{862ED6BB-0D67-0247-AC1D-0B46B97B2135}" srcOrd="1" destOrd="0" presId="urn:microsoft.com/office/officeart/2005/8/layout/hList6"/>
    <dgm:cxn modelId="{85715C21-95B2-594C-BEB3-85B5FA9061DC}" type="presParOf" srcId="{46DDCF7C-746B-F946-AE64-2DD0FCA7764B}" destId="{82038A48-C7B4-8B4D-857F-FA62185D4DD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4D563-C6C1-714C-892B-11B2EE8A9787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</dgm:pt>
    <dgm:pt modelId="{C723DB78-F8FC-0D41-B509-8DF6515AE38A}">
      <dgm:prSet phldrT="[Text]"/>
      <dgm:spPr/>
      <dgm:t>
        <a:bodyPr/>
        <a:lstStyle/>
        <a:p>
          <a:r>
            <a:rPr lang="en-US" dirty="0" smtClean="0"/>
            <a:t>Preparation of </a:t>
          </a:r>
          <a:r>
            <a:rPr lang="en-US" dirty="0" err="1" smtClean="0"/>
            <a:t>CfP</a:t>
          </a:r>
          <a:endParaRPr lang="en-US" dirty="0"/>
        </a:p>
      </dgm:t>
    </dgm:pt>
    <dgm:pt modelId="{D7FF3404-F35E-6A4F-9CF4-65A7A0FAB21F}" type="parTrans" cxnId="{AAA28078-054B-2940-9AAF-52416BA6C8BC}">
      <dgm:prSet/>
      <dgm:spPr/>
      <dgm:t>
        <a:bodyPr/>
        <a:lstStyle/>
        <a:p>
          <a:endParaRPr lang="en-US"/>
        </a:p>
      </dgm:t>
    </dgm:pt>
    <dgm:pt modelId="{EC431C81-ABD8-3E42-B63D-6334FB49834C}" type="sibTrans" cxnId="{AAA28078-054B-2940-9AAF-52416BA6C8BC}">
      <dgm:prSet/>
      <dgm:spPr/>
      <dgm:t>
        <a:bodyPr/>
        <a:lstStyle/>
        <a:p>
          <a:endParaRPr lang="en-US"/>
        </a:p>
      </dgm:t>
    </dgm:pt>
    <dgm:pt modelId="{F8BA8FB5-FAD5-9444-AE4F-E79D48ACEC0D}">
      <dgm:prSet phldrT="[Text]"/>
      <dgm:spPr/>
      <dgm:t>
        <a:bodyPr/>
        <a:lstStyle/>
        <a:p>
          <a:r>
            <a:rPr lang="en-US" dirty="0" smtClean="0"/>
            <a:t>Call for Proposal</a:t>
          </a:r>
          <a:endParaRPr lang="en-US" dirty="0"/>
        </a:p>
      </dgm:t>
    </dgm:pt>
    <dgm:pt modelId="{BC120A54-C07C-104A-AC03-39A13197E750}" type="parTrans" cxnId="{64A1D47E-0126-CA47-ACAA-E26643C60320}">
      <dgm:prSet/>
      <dgm:spPr/>
      <dgm:t>
        <a:bodyPr/>
        <a:lstStyle/>
        <a:p>
          <a:endParaRPr lang="en-US"/>
        </a:p>
      </dgm:t>
    </dgm:pt>
    <dgm:pt modelId="{09C2D11F-E3A0-0149-AF74-AC8C6FC6A0F8}" type="sibTrans" cxnId="{64A1D47E-0126-CA47-ACAA-E26643C60320}">
      <dgm:prSet/>
      <dgm:spPr/>
      <dgm:t>
        <a:bodyPr/>
        <a:lstStyle/>
        <a:p>
          <a:endParaRPr lang="en-US"/>
        </a:p>
      </dgm:t>
    </dgm:pt>
    <dgm:pt modelId="{265F3F4A-F6A4-E84D-BA5A-92C095E64356}">
      <dgm:prSet phldrT="[Text]"/>
      <dgm:spPr/>
      <dgm:t>
        <a:bodyPr/>
        <a:lstStyle/>
        <a:p>
          <a:r>
            <a:rPr lang="en-US" dirty="0" smtClean="0"/>
            <a:t>Evaluation of Proposal</a:t>
          </a:r>
          <a:endParaRPr lang="en-US" dirty="0"/>
        </a:p>
      </dgm:t>
    </dgm:pt>
    <dgm:pt modelId="{E485128D-B1D7-C341-A4CD-871BD8702366}" type="parTrans" cxnId="{8082E42B-DE97-3942-92E5-68AC492449A3}">
      <dgm:prSet/>
      <dgm:spPr/>
      <dgm:t>
        <a:bodyPr/>
        <a:lstStyle/>
        <a:p>
          <a:endParaRPr lang="en-US"/>
        </a:p>
      </dgm:t>
    </dgm:pt>
    <dgm:pt modelId="{72C6CA4B-9020-3848-863C-281585D359F6}" type="sibTrans" cxnId="{8082E42B-DE97-3942-92E5-68AC492449A3}">
      <dgm:prSet/>
      <dgm:spPr/>
      <dgm:t>
        <a:bodyPr/>
        <a:lstStyle/>
        <a:p>
          <a:endParaRPr lang="en-US"/>
        </a:p>
      </dgm:t>
    </dgm:pt>
    <dgm:pt modelId="{B0D9EEA7-5418-F24E-B929-5AAE861CD308}">
      <dgm:prSet phldrT="[Text]"/>
      <dgm:spPr/>
      <dgm:t>
        <a:bodyPr/>
        <a:lstStyle/>
        <a:p>
          <a:r>
            <a:rPr lang="en-US" dirty="0" smtClean="0"/>
            <a:t>Scheduling of Accepted Proposal</a:t>
          </a:r>
          <a:endParaRPr lang="en-US" dirty="0"/>
        </a:p>
      </dgm:t>
    </dgm:pt>
    <dgm:pt modelId="{DE99BBC4-1C60-1A42-BFD8-2BEE59235D65}" type="parTrans" cxnId="{43935109-DE25-B64A-A4C9-F11C8D429151}">
      <dgm:prSet/>
      <dgm:spPr/>
      <dgm:t>
        <a:bodyPr/>
        <a:lstStyle/>
        <a:p>
          <a:endParaRPr lang="en-US"/>
        </a:p>
      </dgm:t>
    </dgm:pt>
    <dgm:pt modelId="{CBB83416-EBE8-D342-80F8-39EB32B219CB}" type="sibTrans" cxnId="{43935109-DE25-B64A-A4C9-F11C8D429151}">
      <dgm:prSet/>
      <dgm:spPr/>
      <dgm:t>
        <a:bodyPr/>
        <a:lstStyle/>
        <a:p>
          <a:endParaRPr lang="en-US"/>
        </a:p>
      </dgm:t>
    </dgm:pt>
    <dgm:pt modelId="{59948A72-ED4B-F848-AE9F-35472EEB69E6}">
      <dgm:prSet phldrT="[Text]"/>
      <dgm:spPr/>
      <dgm:t>
        <a:bodyPr/>
        <a:lstStyle/>
        <a:p>
          <a:r>
            <a:rPr lang="en-US" dirty="0" smtClean="0"/>
            <a:t>Execution of Observation</a:t>
          </a:r>
          <a:endParaRPr lang="en-US" dirty="0"/>
        </a:p>
      </dgm:t>
    </dgm:pt>
    <dgm:pt modelId="{67D6340A-238D-AA4D-A2A3-3ED976A010BD}" type="parTrans" cxnId="{0A070EA0-5A27-7E4D-84D0-05094FCD2DB9}">
      <dgm:prSet/>
      <dgm:spPr/>
      <dgm:t>
        <a:bodyPr/>
        <a:lstStyle/>
        <a:p>
          <a:endParaRPr lang="en-US"/>
        </a:p>
      </dgm:t>
    </dgm:pt>
    <dgm:pt modelId="{8C0A4A2A-73AB-BC44-84D5-878E05775ACE}" type="sibTrans" cxnId="{0A070EA0-5A27-7E4D-84D0-05094FCD2DB9}">
      <dgm:prSet/>
      <dgm:spPr/>
      <dgm:t>
        <a:bodyPr/>
        <a:lstStyle/>
        <a:p>
          <a:endParaRPr lang="en-US"/>
        </a:p>
      </dgm:t>
    </dgm:pt>
    <dgm:pt modelId="{897DD504-7640-5343-8A86-1D34796A3F9D}">
      <dgm:prSet phldrT="[Text]"/>
      <dgm:spPr/>
      <dgm:t>
        <a:bodyPr/>
        <a:lstStyle/>
        <a:p>
          <a:r>
            <a:rPr lang="en-US" dirty="0" smtClean="0"/>
            <a:t>Archive/Publishing </a:t>
          </a:r>
          <a:endParaRPr lang="en-US" dirty="0"/>
        </a:p>
      </dgm:t>
    </dgm:pt>
    <dgm:pt modelId="{FF6A8198-A767-174A-AC83-08095912B1F7}" type="parTrans" cxnId="{6D08C711-1841-5949-9665-E331B7D2352D}">
      <dgm:prSet/>
      <dgm:spPr/>
      <dgm:t>
        <a:bodyPr/>
        <a:lstStyle/>
        <a:p>
          <a:endParaRPr lang="en-US"/>
        </a:p>
      </dgm:t>
    </dgm:pt>
    <dgm:pt modelId="{91EA010A-BD30-224F-A797-8B2336D569BE}" type="sibTrans" cxnId="{6D08C711-1841-5949-9665-E331B7D2352D}">
      <dgm:prSet/>
      <dgm:spPr/>
      <dgm:t>
        <a:bodyPr/>
        <a:lstStyle/>
        <a:p>
          <a:endParaRPr lang="en-US"/>
        </a:p>
      </dgm:t>
    </dgm:pt>
    <dgm:pt modelId="{C98DA0D3-0116-E041-A615-01AD607C4AB3}" type="pres">
      <dgm:prSet presAssocID="{14A4D563-C6C1-714C-892B-11B2EE8A9787}" presName="Name0" presStyleCnt="0">
        <dgm:presLayoutVars>
          <dgm:dir/>
          <dgm:resizeHandles val="exact"/>
        </dgm:presLayoutVars>
      </dgm:prSet>
      <dgm:spPr/>
    </dgm:pt>
    <dgm:pt modelId="{D2B5D99B-007D-E643-996F-9A5C155F61F9}" type="pres">
      <dgm:prSet presAssocID="{14A4D563-C6C1-714C-892B-11B2EE8A9787}" presName="cycle" presStyleCnt="0"/>
      <dgm:spPr/>
    </dgm:pt>
    <dgm:pt modelId="{BEF4F09F-899C-784E-A299-0C82D8D79747}" type="pres">
      <dgm:prSet presAssocID="{C723DB78-F8FC-0D41-B509-8DF6515AE38A}" presName="nodeFirstNode" presStyleLbl="node1" presStyleIdx="0" presStyleCnt="6" custRadScaleRad="10011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FA899-960F-1C4E-A64F-9B3A569A7A66}" type="pres">
      <dgm:prSet presAssocID="{EC431C81-ABD8-3E42-B63D-6334FB49834C}" presName="sibTransFirstNode" presStyleLbl="bgShp" presStyleIdx="0" presStyleCnt="1" custScaleX="150814"/>
      <dgm:spPr/>
      <dgm:t>
        <a:bodyPr/>
        <a:lstStyle/>
        <a:p>
          <a:endParaRPr lang="en-US"/>
        </a:p>
      </dgm:t>
    </dgm:pt>
    <dgm:pt modelId="{6651C8F9-CF48-E542-9A54-9E6962E32ACF}" type="pres">
      <dgm:prSet presAssocID="{F8BA8FB5-FAD5-9444-AE4F-E79D48ACEC0D}" presName="nodeFollowingNodes" presStyleLbl="node1" presStyleIdx="1" presStyleCnt="6" custRadScaleRad="157880" custRadScaleInc="2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F9EBF-8133-8841-A741-9F9AC7A37B06}" type="pres">
      <dgm:prSet presAssocID="{265F3F4A-F6A4-E84D-BA5A-92C095E64356}" presName="nodeFollowingNodes" presStyleLbl="node1" presStyleIdx="2" presStyleCnt="6" custRadScaleRad="159279" custRadScaleInc="-2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4F4BA-6D87-D942-93EB-E5C3D2EC1A97}" type="pres">
      <dgm:prSet presAssocID="{B0D9EEA7-5418-F24E-B929-5AAE861CD308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F7223-B238-F046-9643-CE85B322F68B}" type="pres">
      <dgm:prSet presAssocID="{59948A72-ED4B-F848-AE9F-35472EEB69E6}" presName="nodeFollowingNodes" presStyleLbl="node1" presStyleIdx="4" presStyleCnt="6" custRadScaleRad="148259" custRadScaleInc="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4871-7755-3448-B6D9-4C13BC800F32}" type="pres">
      <dgm:prSet presAssocID="{897DD504-7640-5343-8A86-1D34796A3F9D}" presName="nodeFollowingNodes" presStyleLbl="node1" presStyleIdx="5" presStyleCnt="6" custRadScaleRad="65517" custRadScaleInc="-30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935109-DE25-B64A-A4C9-F11C8D429151}" srcId="{14A4D563-C6C1-714C-892B-11B2EE8A9787}" destId="{B0D9EEA7-5418-F24E-B929-5AAE861CD308}" srcOrd="3" destOrd="0" parTransId="{DE99BBC4-1C60-1A42-BFD8-2BEE59235D65}" sibTransId="{CBB83416-EBE8-D342-80F8-39EB32B219CB}"/>
    <dgm:cxn modelId="{5309C6A9-5790-8247-B6E3-52E377898109}" type="presOf" srcId="{C723DB78-F8FC-0D41-B509-8DF6515AE38A}" destId="{BEF4F09F-899C-784E-A299-0C82D8D79747}" srcOrd="0" destOrd="0" presId="urn:microsoft.com/office/officeart/2005/8/layout/cycle3"/>
    <dgm:cxn modelId="{CA0019F8-9764-7E42-BF6C-333D811A2C56}" type="presOf" srcId="{265F3F4A-F6A4-E84D-BA5A-92C095E64356}" destId="{CBDF9EBF-8133-8841-A741-9F9AC7A37B06}" srcOrd="0" destOrd="0" presId="urn:microsoft.com/office/officeart/2005/8/layout/cycle3"/>
    <dgm:cxn modelId="{513E8118-F63C-F545-B1D3-35EC3E543605}" type="presOf" srcId="{B0D9EEA7-5418-F24E-B929-5AAE861CD308}" destId="{8AF4F4BA-6D87-D942-93EB-E5C3D2EC1A97}" srcOrd="0" destOrd="0" presId="urn:microsoft.com/office/officeart/2005/8/layout/cycle3"/>
    <dgm:cxn modelId="{0A070EA0-5A27-7E4D-84D0-05094FCD2DB9}" srcId="{14A4D563-C6C1-714C-892B-11B2EE8A9787}" destId="{59948A72-ED4B-F848-AE9F-35472EEB69E6}" srcOrd="4" destOrd="0" parTransId="{67D6340A-238D-AA4D-A2A3-3ED976A010BD}" sibTransId="{8C0A4A2A-73AB-BC44-84D5-878E05775ACE}"/>
    <dgm:cxn modelId="{372FA204-0DBD-0C48-A854-F061A44EFBFC}" type="presOf" srcId="{EC431C81-ABD8-3E42-B63D-6334FB49834C}" destId="{EE7FA899-960F-1C4E-A64F-9B3A569A7A66}" srcOrd="0" destOrd="0" presId="urn:microsoft.com/office/officeart/2005/8/layout/cycle3"/>
    <dgm:cxn modelId="{DBA0DCCD-6CDB-5047-BECC-6D31BD4F6BA6}" type="presOf" srcId="{59948A72-ED4B-F848-AE9F-35472EEB69E6}" destId="{45BF7223-B238-F046-9643-CE85B322F68B}" srcOrd="0" destOrd="0" presId="urn:microsoft.com/office/officeart/2005/8/layout/cycle3"/>
    <dgm:cxn modelId="{E9419D72-32ED-4A44-9FA3-E7FC7125B199}" type="presOf" srcId="{14A4D563-C6C1-714C-892B-11B2EE8A9787}" destId="{C98DA0D3-0116-E041-A615-01AD607C4AB3}" srcOrd="0" destOrd="0" presId="urn:microsoft.com/office/officeart/2005/8/layout/cycle3"/>
    <dgm:cxn modelId="{64A1D47E-0126-CA47-ACAA-E26643C60320}" srcId="{14A4D563-C6C1-714C-892B-11B2EE8A9787}" destId="{F8BA8FB5-FAD5-9444-AE4F-E79D48ACEC0D}" srcOrd="1" destOrd="0" parTransId="{BC120A54-C07C-104A-AC03-39A13197E750}" sibTransId="{09C2D11F-E3A0-0149-AF74-AC8C6FC6A0F8}"/>
    <dgm:cxn modelId="{42BC13D0-9564-0D41-920A-255203B7FFB0}" type="presOf" srcId="{897DD504-7640-5343-8A86-1D34796A3F9D}" destId="{92644871-7755-3448-B6D9-4C13BC800F32}" srcOrd="0" destOrd="0" presId="urn:microsoft.com/office/officeart/2005/8/layout/cycle3"/>
    <dgm:cxn modelId="{8082E42B-DE97-3942-92E5-68AC492449A3}" srcId="{14A4D563-C6C1-714C-892B-11B2EE8A9787}" destId="{265F3F4A-F6A4-E84D-BA5A-92C095E64356}" srcOrd="2" destOrd="0" parTransId="{E485128D-B1D7-C341-A4CD-871BD8702366}" sibTransId="{72C6CA4B-9020-3848-863C-281585D359F6}"/>
    <dgm:cxn modelId="{6D08C711-1841-5949-9665-E331B7D2352D}" srcId="{14A4D563-C6C1-714C-892B-11B2EE8A9787}" destId="{897DD504-7640-5343-8A86-1D34796A3F9D}" srcOrd="5" destOrd="0" parTransId="{FF6A8198-A767-174A-AC83-08095912B1F7}" sibTransId="{91EA010A-BD30-224F-A797-8B2336D569BE}"/>
    <dgm:cxn modelId="{AAA28078-054B-2940-9AAF-52416BA6C8BC}" srcId="{14A4D563-C6C1-714C-892B-11B2EE8A9787}" destId="{C723DB78-F8FC-0D41-B509-8DF6515AE38A}" srcOrd="0" destOrd="0" parTransId="{D7FF3404-F35E-6A4F-9CF4-65A7A0FAB21F}" sibTransId="{EC431C81-ABD8-3E42-B63D-6334FB49834C}"/>
    <dgm:cxn modelId="{527B8D77-8504-D54D-8644-85E9140DA5DC}" type="presOf" srcId="{F8BA8FB5-FAD5-9444-AE4F-E79D48ACEC0D}" destId="{6651C8F9-CF48-E542-9A54-9E6962E32ACF}" srcOrd="0" destOrd="0" presId="urn:microsoft.com/office/officeart/2005/8/layout/cycle3"/>
    <dgm:cxn modelId="{DA6C5E52-0D31-C643-A0F3-73D35138E924}" type="presParOf" srcId="{C98DA0D3-0116-E041-A615-01AD607C4AB3}" destId="{D2B5D99B-007D-E643-996F-9A5C155F61F9}" srcOrd="0" destOrd="0" presId="urn:microsoft.com/office/officeart/2005/8/layout/cycle3"/>
    <dgm:cxn modelId="{C551EED1-39DD-E14A-ACA4-8D269C67F944}" type="presParOf" srcId="{D2B5D99B-007D-E643-996F-9A5C155F61F9}" destId="{BEF4F09F-899C-784E-A299-0C82D8D79747}" srcOrd="0" destOrd="0" presId="urn:microsoft.com/office/officeart/2005/8/layout/cycle3"/>
    <dgm:cxn modelId="{E417E484-53D9-CC49-8EC3-EF5B1856C0F1}" type="presParOf" srcId="{D2B5D99B-007D-E643-996F-9A5C155F61F9}" destId="{EE7FA899-960F-1C4E-A64F-9B3A569A7A66}" srcOrd="1" destOrd="0" presId="urn:microsoft.com/office/officeart/2005/8/layout/cycle3"/>
    <dgm:cxn modelId="{08D2A770-F289-ED40-BF35-4CF24270B5D6}" type="presParOf" srcId="{D2B5D99B-007D-E643-996F-9A5C155F61F9}" destId="{6651C8F9-CF48-E542-9A54-9E6962E32ACF}" srcOrd="2" destOrd="0" presId="urn:microsoft.com/office/officeart/2005/8/layout/cycle3"/>
    <dgm:cxn modelId="{A2D002DB-6AE9-C145-B4EE-56B47EC06064}" type="presParOf" srcId="{D2B5D99B-007D-E643-996F-9A5C155F61F9}" destId="{CBDF9EBF-8133-8841-A741-9F9AC7A37B06}" srcOrd="3" destOrd="0" presId="urn:microsoft.com/office/officeart/2005/8/layout/cycle3"/>
    <dgm:cxn modelId="{F771C267-31FD-C44E-BEC2-5FA71783EDA5}" type="presParOf" srcId="{D2B5D99B-007D-E643-996F-9A5C155F61F9}" destId="{8AF4F4BA-6D87-D942-93EB-E5C3D2EC1A97}" srcOrd="4" destOrd="0" presId="urn:microsoft.com/office/officeart/2005/8/layout/cycle3"/>
    <dgm:cxn modelId="{E7CDA8B8-9F03-0C4C-AA9E-D077A295FCA8}" type="presParOf" srcId="{D2B5D99B-007D-E643-996F-9A5C155F61F9}" destId="{45BF7223-B238-F046-9643-CE85B322F68B}" srcOrd="5" destOrd="0" presId="urn:microsoft.com/office/officeart/2005/8/layout/cycle3"/>
    <dgm:cxn modelId="{BE091BBF-DE39-574C-8F95-48A9E7ED4CEE}" type="presParOf" srcId="{D2B5D99B-007D-E643-996F-9A5C155F61F9}" destId="{92644871-7755-3448-B6D9-4C13BC800F3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A0D4C-6576-7D42-BAB9-8E84DDD51906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CA0E7-3B2E-4546-A7A1-20BE34DFF740}">
      <dgm:prSet phldrT="[Text]"/>
      <dgm:spPr/>
      <dgm:t>
        <a:bodyPr/>
        <a:lstStyle/>
        <a:p>
          <a:r>
            <a:rPr lang="en-US" dirty="0" smtClean="0"/>
            <a:t>Semester A (Mar.) &amp; B (Sep.)</a:t>
          </a:r>
          <a:endParaRPr lang="en-US" dirty="0"/>
        </a:p>
      </dgm:t>
    </dgm:pt>
    <dgm:pt modelId="{23179783-9202-ED4B-886C-A554E8BC23AC}" type="parTrans" cxnId="{A0ED609D-A8C7-5E4D-93F7-DCFA2982B521}">
      <dgm:prSet/>
      <dgm:spPr/>
      <dgm:t>
        <a:bodyPr/>
        <a:lstStyle/>
        <a:p>
          <a:endParaRPr lang="en-US"/>
        </a:p>
      </dgm:t>
    </dgm:pt>
    <dgm:pt modelId="{22290E58-38FE-654D-86DA-8A4C8D469DC9}" type="sibTrans" cxnId="{A0ED609D-A8C7-5E4D-93F7-DCFA2982B521}">
      <dgm:prSet/>
      <dgm:spPr/>
      <dgm:t>
        <a:bodyPr/>
        <a:lstStyle/>
        <a:p>
          <a:endParaRPr lang="en-US"/>
        </a:p>
      </dgm:t>
    </dgm:pt>
    <dgm:pt modelId="{38EB5FCF-B80B-F147-801E-8212EAA94724}">
      <dgm:prSet phldrT="[Text]"/>
      <dgm:spPr/>
      <dgm:t>
        <a:bodyPr/>
        <a:lstStyle/>
        <a:p>
          <a:r>
            <a:rPr lang="en-US" dirty="0" smtClean="0"/>
            <a:t>Limitation of Telescope</a:t>
          </a:r>
          <a:endParaRPr lang="en-US" dirty="0"/>
        </a:p>
      </dgm:t>
    </dgm:pt>
    <dgm:pt modelId="{09B5FBE0-968E-B947-96FB-645BD17B64D4}" type="parTrans" cxnId="{61ABE73B-7C45-A247-A3C4-B9925255F922}">
      <dgm:prSet/>
      <dgm:spPr/>
      <dgm:t>
        <a:bodyPr/>
        <a:lstStyle/>
        <a:p>
          <a:endParaRPr lang="en-US"/>
        </a:p>
      </dgm:t>
    </dgm:pt>
    <dgm:pt modelId="{1C22431D-202B-B643-8F98-F1F725F96168}" type="sibTrans" cxnId="{61ABE73B-7C45-A247-A3C4-B9925255F922}">
      <dgm:prSet/>
      <dgm:spPr/>
      <dgm:t>
        <a:bodyPr/>
        <a:lstStyle/>
        <a:p>
          <a:endParaRPr lang="en-US"/>
        </a:p>
      </dgm:t>
    </dgm:pt>
    <dgm:pt modelId="{561FBCF0-09F9-9643-B95F-02464E6D6AC5}">
      <dgm:prSet phldrT="[Text]"/>
      <dgm:spPr/>
      <dgm:t>
        <a:bodyPr/>
        <a:lstStyle/>
        <a:p>
          <a:r>
            <a:rPr lang="en-US" dirty="0" smtClean="0"/>
            <a:t>Instrument Status</a:t>
          </a:r>
          <a:endParaRPr lang="en-US" dirty="0"/>
        </a:p>
      </dgm:t>
    </dgm:pt>
    <dgm:pt modelId="{9ED52B8F-51A4-6F49-9DFB-1B366A5D9245}" type="parTrans" cxnId="{93140D2F-9261-9647-AE54-61B137B63FCC}">
      <dgm:prSet/>
      <dgm:spPr/>
      <dgm:t>
        <a:bodyPr/>
        <a:lstStyle/>
        <a:p>
          <a:endParaRPr lang="en-US"/>
        </a:p>
      </dgm:t>
    </dgm:pt>
    <dgm:pt modelId="{EF2BE936-6EDC-2D49-96EC-4CF6BC5A5DBD}" type="sibTrans" cxnId="{93140D2F-9261-9647-AE54-61B137B63FCC}">
      <dgm:prSet/>
      <dgm:spPr/>
      <dgm:t>
        <a:bodyPr/>
        <a:lstStyle/>
        <a:p>
          <a:endParaRPr lang="en-US"/>
        </a:p>
      </dgm:t>
    </dgm:pt>
    <dgm:pt modelId="{C77B7244-5D2A-5240-B44E-857A63958623}">
      <dgm:prSet phldrT="[Text]"/>
      <dgm:spPr/>
      <dgm:t>
        <a:bodyPr/>
        <a:lstStyle/>
        <a:p>
          <a:r>
            <a:rPr lang="en-US" dirty="0" smtClean="0"/>
            <a:t>Programs</a:t>
          </a:r>
          <a:endParaRPr lang="en-US" dirty="0"/>
        </a:p>
      </dgm:t>
    </dgm:pt>
    <dgm:pt modelId="{DF54BD29-6058-1A4B-8C93-C2BC1FCECA7A}" type="parTrans" cxnId="{7DFBC3E1-6046-2942-9AA1-94500B7A1FE0}">
      <dgm:prSet/>
      <dgm:spPr/>
      <dgm:t>
        <a:bodyPr/>
        <a:lstStyle/>
        <a:p>
          <a:endParaRPr lang="en-US"/>
        </a:p>
      </dgm:t>
    </dgm:pt>
    <dgm:pt modelId="{E19875CA-36B4-6F45-B422-5B4C974A0DA9}" type="sibTrans" cxnId="{7DFBC3E1-6046-2942-9AA1-94500B7A1FE0}">
      <dgm:prSet/>
      <dgm:spPr/>
      <dgm:t>
        <a:bodyPr/>
        <a:lstStyle/>
        <a:p>
          <a:endParaRPr lang="en-US"/>
        </a:p>
      </dgm:t>
    </dgm:pt>
    <dgm:pt modelId="{39957678-452C-CC47-93F2-8CB9A6B09171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E2F826C9-7320-8149-99D2-385A70CD124E}" type="parTrans" cxnId="{2DC6B3AE-6AAA-AD4E-9C10-F993EB2317A2}">
      <dgm:prSet/>
      <dgm:spPr/>
      <dgm:t>
        <a:bodyPr/>
        <a:lstStyle/>
        <a:p>
          <a:endParaRPr lang="en-US"/>
        </a:p>
      </dgm:t>
    </dgm:pt>
    <dgm:pt modelId="{EE9D9F94-915D-3145-A3C0-B01B0C62D2DC}" type="sibTrans" cxnId="{2DC6B3AE-6AAA-AD4E-9C10-F993EB2317A2}">
      <dgm:prSet/>
      <dgm:spPr/>
      <dgm:t>
        <a:bodyPr/>
        <a:lstStyle/>
        <a:p>
          <a:endParaRPr lang="en-US"/>
        </a:p>
      </dgm:t>
    </dgm:pt>
    <dgm:pt modelId="{7FDCE8D6-F4A7-0445-BC50-6F73EE9C8E0B}">
      <dgm:prSet phldrT="[Text]"/>
      <dgm:spPr/>
      <dgm:t>
        <a:bodyPr/>
        <a:lstStyle/>
        <a:p>
          <a:r>
            <a:rPr lang="en-US" dirty="0" smtClean="0"/>
            <a:t>Normal</a:t>
          </a:r>
          <a:endParaRPr lang="en-US" dirty="0"/>
        </a:p>
      </dgm:t>
    </dgm:pt>
    <dgm:pt modelId="{E9BAE109-7B14-844A-B604-56C8B281E6AE}" type="parTrans" cxnId="{8E6177A2-A32F-6D4D-8B4C-E3CFAB39C5F2}">
      <dgm:prSet/>
      <dgm:spPr/>
      <dgm:t>
        <a:bodyPr/>
        <a:lstStyle/>
        <a:p>
          <a:endParaRPr lang="en-US"/>
        </a:p>
      </dgm:t>
    </dgm:pt>
    <dgm:pt modelId="{9DD6ABF8-9BB1-DA45-A173-7960A8EF6B3D}" type="sibTrans" cxnId="{8E6177A2-A32F-6D4D-8B4C-E3CFAB39C5F2}">
      <dgm:prSet/>
      <dgm:spPr/>
      <dgm:t>
        <a:bodyPr/>
        <a:lstStyle/>
        <a:p>
          <a:endParaRPr lang="en-US"/>
        </a:p>
      </dgm:t>
    </dgm:pt>
    <dgm:pt modelId="{98FD3F67-468E-7843-B30E-0E03CBFDEB33}">
      <dgm:prSet phldrT="[Text]"/>
      <dgm:spPr/>
      <dgm:t>
        <a:bodyPr/>
        <a:lstStyle/>
        <a:p>
          <a:r>
            <a:rPr lang="en-US" dirty="0" smtClean="0"/>
            <a:t>Intensive</a:t>
          </a:r>
          <a:endParaRPr lang="en-US" dirty="0"/>
        </a:p>
      </dgm:t>
    </dgm:pt>
    <dgm:pt modelId="{5F38619A-0E59-6240-8E19-1D0F4F3BB3E0}" type="parTrans" cxnId="{3A40703D-31AD-264A-B275-29F5B48D5CAF}">
      <dgm:prSet/>
      <dgm:spPr/>
      <dgm:t>
        <a:bodyPr/>
        <a:lstStyle/>
        <a:p>
          <a:endParaRPr lang="en-US"/>
        </a:p>
      </dgm:t>
    </dgm:pt>
    <dgm:pt modelId="{B35B2990-21BF-674D-A949-CDB0F7118823}" type="sibTrans" cxnId="{3A40703D-31AD-264A-B275-29F5B48D5CAF}">
      <dgm:prSet/>
      <dgm:spPr/>
      <dgm:t>
        <a:bodyPr/>
        <a:lstStyle/>
        <a:p>
          <a:endParaRPr lang="en-US"/>
        </a:p>
      </dgm:t>
    </dgm:pt>
    <dgm:pt modelId="{568C9812-0270-FE43-AF90-0EDC123BA0EB}" type="pres">
      <dgm:prSet presAssocID="{2DCA0D4C-6576-7D42-BAB9-8E84DDD519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1D467-E603-E342-96A4-17D00EC76E3A}" type="pres">
      <dgm:prSet presAssocID="{1A6CA0E7-3B2E-4546-A7A1-20BE34DFF740}" presName="roof" presStyleLbl="dkBgShp" presStyleIdx="0" presStyleCnt="2"/>
      <dgm:spPr/>
      <dgm:t>
        <a:bodyPr/>
        <a:lstStyle/>
        <a:p>
          <a:endParaRPr lang="en-US"/>
        </a:p>
      </dgm:t>
    </dgm:pt>
    <dgm:pt modelId="{8C159ED9-A580-4540-8273-310C7061882D}" type="pres">
      <dgm:prSet presAssocID="{1A6CA0E7-3B2E-4546-A7A1-20BE34DFF740}" presName="pillars" presStyleCnt="0"/>
      <dgm:spPr/>
    </dgm:pt>
    <dgm:pt modelId="{772008A2-6B47-EA4F-8F5A-59260740CE67}" type="pres">
      <dgm:prSet presAssocID="{1A6CA0E7-3B2E-4546-A7A1-20BE34DFF74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B60E8-A7E0-1A4A-9025-7CF185DCA012}" type="pres">
      <dgm:prSet presAssocID="{561FBCF0-09F9-9643-B95F-02464E6D6AC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3455-C6B8-2B45-B48D-F178EDCBBCC5}" type="pres">
      <dgm:prSet presAssocID="{C77B7244-5D2A-5240-B44E-857A6395862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C76D9-E868-5C4E-9E72-ECB14E80732A}" type="pres">
      <dgm:prSet presAssocID="{1A6CA0E7-3B2E-4546-A7A1-20BE34DFF740}" presName="base" presStyleLbl="dkBgShp" presStyleIdx="1" presStyleCnt="2"/>
      <dgm:spPr/>
    </dgm:pt>
  </dgm:ptLst>
  <dgm:cxnLst>
    <dgm:cxn modelId="{93140D2F-9261-9647-AE54-61B137B63FCC}" srcId="{1A6CA0E7-3B2E-4546-A7A1-20BE34DFF740}" destId="{561FBCF0-09F9-9643-B95F-02464E6D6AC5}" srcOrd="1" destOrd="0" parTransId="{9ED52B8F-51A4-6F49-9DFB-1B366A5D9245}" sibTransId="{EF2BE936-6EDC-2D49-96EC-4CF6BC5A5DBD}"/>
    <dgm:cxn modelId="{7DFBC3E1-6046-2942-9AA1-94500B7A1FE0}" srcId="{1A6CA0E7-3B2E-4546-A7A1-20BE34DFF740}" destId="{C77B7244-5D2A-5240-B44E-857A63958623}" srcOrd="2" destOrd="0" parTransId="{DF54BD29-6058-1A4B-8C93-C2BC1FCECA7A}" sibTransId="{E19875CA-36B4-6F45-B422-5B4C974A0DA9}"/>
    <dgm:cxn modelId="{2DC6B3AE-6AAA-AD4E-9C10-F993EB2317A2}" srcId="{C77B7244-5D2A-5240-B44E-857A63958623}" destId="{39957678-452C-CC47-93F2-8CB9A6B09171}" srcOrd="1" destOrd="0" parTransId="{E2F826C9-7320-8149-99D2-385A70CD124E}" sibTransId="{EE9D9F94-915D-3145-A3C0-B01B0C62D2DC}"/>
    <dgm:cxn modelId="{8E6177A2-A32F-6D4D-8B4C-E3CFAB39C5F2}" srcId="{C77B7244-5D2A-5240-B44E-857A63958623}" destId="{7FDCE8D6-F4A7-0445-BC50-6F73EE9C8E0B}" srcOrd="0" destOrd="0" parTransId="{E9BAE109-7B14-844A-B604-56C8B281E6AE}" sibTransId="{9DD6ABF8-9BB1-DA45-A173-7960A8EF6B3D}"/>
    <dgm:cxn modelId="{3A40703D-31AD-264A-B275-29F5B48D5CAF}" srcId="{C77B7244-5D2A-5240-B44E-857A63958623}" destId="{98FD3F67-468E-7843-B30E-0E03CBFDEB33}" srcOrd="2" destOrd="0" parTransId="{5F38619A-0E59-6240-8E19-1D0F4F3BB3E0}" sibTransId="{B35B2990-21BF-674D-A949-CDB0F7118823}"/>
    <dgm:cxn modelId="{9E16DD50-CF54-5D4B-8E82-CA188794000D}" type="presOf" srcId="{561FBCF0-09F9-9643-B95F-02464E6D6AC5}" destId="{675B60E8-A7E0-1A4A-9025-7CF185DCA012}" srcOrd="0" destOrd="0" presId="urn:microsoft.com/office/officeart/2005/8/layout/hList3"/>
    <dgm:cxn modelId="{0EB02A99-5413-0F41-9C31-EB4C8E375109}" type="presOf" srcId="{1A6CA0E7-3B2E-4546-A7A1-20BE34DFF740}" destId="{9721D467-E603-E342-96A4-17D00EC76E3A}" srcOrd="0" destOrd="0" presId="urn:microsoft.com/office/officeart/2005/8/layout/hList3"/>
    <dgm:cxn modelId="{91044A00-2DF4-2641-BF9F-B935CE253CBD}" type="presOf" srcId="{98FD3F67-468E-7843-B30E-0E03CBFDEB33}" destId="{54E13455-C6B8-2B45-B48D-F178EDCBBCC5}" srcOrd="0" destOrd="3" presId="urn:microsoft.com/office/officeart/2005/8/layout/hList3"/>
    <dgm:cxn modelId="{61ABE73B-7C45-A247-A3C4-B9925255F922}" srcId="{1A6CA0E7-3B2E-4546-A7A1-20BE34DFF740}" destId="{38EB5FCF-B80B-F147-801E-8212EAA94724}" srcOrd="0" destOrd="0" parTransId="{09B5FBE0-968E-B947-96FB-645BD17B64D4}" sibTransId="{1C22431D-202B-B643-8F98-F1F725F96168}"/>
    <dgm:cxn modelId="{FA6148B1-4A82-B143-8F6A-FB88098233B9}" type="presOf" srcId="{7FDCE8D6-F4A7-0445-BC50-6F73EE9C8E0B}" destId="{54E13455-C6B8-2B45-B48D-F178EDCBBCC5}" srcOrd="0" destOrd="1" presId="urn:microsoft.com/office/officeart/2005/8/layout/hList3"/>
    <dgm:cxn modelId="{9951EB27-7255-8343-97A1-69E2D60B7403}" type="presOf" srcId="{2DCA0D4C-6576-7D42-BAB9-8E84DDD51906}" destId="{568C9812-0270-FE43-AF90-0EDC123BA0EB}" srcOrd="0" destOrd="0" presId="urn:microsoft.com/office/officeart/2005/8/layout/hList3"/>
    <dgm:cxn modelId="{941AB059-F5CD-EC46-B391-408D3E81DA31}" type="presOf" srcId="{38EB5FCF-B80B-F147-801E-8212EAA94724}" destId="{772008A2-6B47-EA4F-8F5A-59260740CE67}" srcOrd="0" destOrd="0" presId="urn:microsoft.com/office/officeart/2005/8/layout/hList3"/>
    <dgm:cxn modelId="{C1378536-4C65-1443-887F-710280D22699}" type="presOf" srcId="{C77B7244-5D2A-5240-B44E-857A63958623}" destId="{54E13455-C6B8-2B45-B48D-F178EDCBBCC5}" srcOrd="0" destOrd="0" presId="urn:microsoft.com/office/officeart/2005/8/layout/hList3"/>
    <dgm:cxn modelId="{A0ED609D-A8C7-5E4D-93F7-DCFA2982B521}" srcId="{2DCA0D4C-6576-7D42-BAB9-8E84DDD51906}" destId="{1A6CA0E7-3B2E-4546-A7A1-20BE34DFF740}" srcOrd="0" destOrd="0" parTransId="{23179783-9202-ED4B-886C-A554E8BC23AC}" sibTransId="{22290E58-38FE-654D-86DA-8A4C8D469DC9}"/>
    <dgm:cxn modelId="{637BA810-7830-0F4C-B9FB-AD659358B5D5}" type="presOf" srcId="{39957678-452C-CC47-93F2-8CB9A6B09171}" destId="{54E13455-C6B8-2B45-B48D-F178EDCBBCC5}" srcOrd="0" destOrd="2" presId="urn:microsoft.com/office/officeart/2005/8/layout/hList3"/>
    <dgm:cxn modelId="{17C47ED0-E69D-5B43-8745-6073F47C669D}" type="presParOf" srcId="{568C9812-0270-FE43-AF90-0EDC123BA0EB}" destId="{9721D467-E603-E342-96A4-17D00EC76E3A}" srcOrd="0" destOrd="0" presId="urn:microsoft.com/office/officeart/2005/8/layout/hList3"/>
    <dgm:cxn modelId="{C412F013-58F1-7A4D-BEEA-7DAEA95C533A}" type="presParOf" srcId="{568C9812-0270-FE43-AF90-0EDC123BA0EB}" destId="{8C159ED9-A580-4540-8273-310C7061882D}" srcOrd="1" destOrd="0" presId="urn:microsoft.com/office/officeart/2005/8/layout/hList3"/>
    <dgm:cxn modelId="{F5D4A9B0-D819-A043-AEC2-ECEBC9C622FA}" type="presParOf" srcId="{8C159ED9-A580-4540-8273-310C7061882D}" destId="{772008A2-6B47-EA4F-8F5A-59260740CE67}" srcOrd="0" destOrd="0" presId="urn:microsoft.com/office/officeart/2005/8/layout/hList3"/>
    <dgm:cxn modelId="{E5AEBDB7-A71B-9B4E-8547-DC9914196DCF}" type="presParOf" srcId="{8C159ED9-A580-4540-8273-310C7061882D}" destId="{675B60E8-A7E0-1A4A-9025-7CF185DCA012}" srcOrd="1" destOrd="0" presId="urn:microsoft.com/office/officeart/2005/8/layout/hList3"/>
    <dgm:cxn modelId="{2D9110D5-228B-834B-8457-F26BAA3CAC39}" type="presParOf" srcId="{8C159ED9-A580-4540-8273-310C7061882D}" destId="{54E13455-C6B8-2B45-B48D-F178EDCBBCC5}" srcOrd="2" destOrd="0" presId="urn:microsoft.com/office/officeart/2005/8/layout/hList3"/>
    <dgm:cxn modelId="{6D43AA7C-E8AD-3B48-8E85-B187B4128D6E}" type="presParOf" srcId="{568C9812-0270-FE43-AF90-0EDC123BA0EB}" destId="{24FC76D9-E868-5C4E-9E72-ECB14E8073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31DB7-9B3E-0441-BD40-F61DE1BE7D9E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2E24A-BBE4-E349-B294-B0156C0B33A2}">
      <dgm:prSet phldrT="[Text]" custT="1"/>
      <dgm:spPr/>
      <dgm:t>
        <a:bodyPr/>
        <a:lstStyle/>
        <a:p>
          <a:r>
            <a:rPr lang="en-US" sz="2800" dirty="0" smtClean="0"/>
            <a:t>Normal</a:t>
          </a:r>
          <a:r>
            <a:rPr lang="en-US" sz="2200" dirty="0" smtClean="0"/>
            <a:t> </a:t>
          </a:r>
          <a:endParaRPr lang="en-US" sz="2200" dirty="0"/>
        </a:p>
      </dgm:t>
    </dgm:pt>
    <dgm:pt modelId="{916FD492-D148-8F47-B280-6AED77D23893}" type="parTrans" cxnId="{F466A278-E5D2-9749-B5F1-9E6E02C1117B}">
      <dgm:prSet/>
      <dgm:spPr/>
      <dgm:t>
        <a:bodyPr/>
        <a:lstStyle/>
        <a:p>
          <a:endParaRPr lang="en-US"/>
        </a:p>
      </dgm:t>
    </dgm:pt>
    <dgm:pt modelId="{AADCD1E7-C129-2249-B68D-CF14C478468E}" type="sibTrans" cxnId="{F466A278-E5D2-9749-B5F1-9E6E02C1117B}">
      <dgm:prSet/>
      <dgm:spPr/>
      <dgm:t>
        <a:bodyPr/>
        <a:lstStyle/>
        <a:p>
          <a:endParaRPr lang="en-US"/>
        </a:p>
      </dgm:t>
    </dgm:pt>
    <dgm:pt modelId="{B448F11B-BAE2-C745-9957-03B1CA35830E}">
      <dgm:prSet phldrT="[Text]" custT="1"/>
      <dgm:spPr/>
      <dgm:t>
        <a:bodyPr/>
        <a:lstStyle/>
        <a:p>
          <a:r>
            <a:rPr lang="en-US" sz="1500" dirty="0" smtClean="0"/>
            <a:t>The most </a:t>
          </a:r>
          <a:r>
            <a:rPr lang="en-US" sz="3200" dirty="0" smtClean="0"/>
            <a:t>common</a:t>
          </a:r>
          <a:r>
            <a:rPr lang="en-US" sz="1500" dirty="0" smtClean="0"/>
            <a:t> Program</a:t>
          </a:r>
          <a:endParaRPr lang="en-US" sz="1500" dirty="0"/>
        </a:p>
      </dgm:t>
    </dgm:pt>
    <dgm:pt modelId="{2C037767-9A4B-224F-BAD2-D3E9F3609FE9}" type="parTrans" cxnId="{C82A5AAC-A611-ED4E-930C-AF56EB99753A}">
      <dgm:prSet/>
      <dgm:spPr/>
      <dgm:t>
        <a:bodyPr/>
        <a:lstStyle/>
        <a:p>
          <a:endParaRPr lang="en-US"/>
        </a:p>
      </dgm:t>
    </dgm:pt>
    <dgm:pt modelId="{2C0AEC19-E7E2-8B4C-B0B0-5282B4C8BB57}" type="sibTrans" cxnId="{C82A5AAC-A611-ED4E-930C-AF56EB99753A}">
      <dgm:prSet/>
      <dgm:spPr/>
      <dgm:t>
        <a:bodyPr/>
        <a:lstStyle/>
        <a:p>
          <a:endParaRPr lang="en-US"/>
        </a:p>
      </dgm:t>
    </dgm:pt>
    <dgm:pt modelId="{8DA8CD6D-5ABC-E749-96D2-D4D61ECB2AE2}">
      <dgm:prSet phldrT="[Text]" custT="1"/>
      <dgm:spPr/>
      <dgm:t>
        <a:bodyPr/>
        <a:lstStyle/>
        <a:p>
          <a:r>
            <a:rPr lang="en-US" sz="3200" dirty="0" smtClean="0"/>
            <a:t>&lt; 5 nights</a:t>
          </a:r>
          <a:endParaRPr lang="en-US" sz="3200" dirty="0"/>
        </a:p>
      </dgm:t>
    </dgm:pt>
    <dgm:pt modelId="{DF934BAB-9B9F-7646-B957-8A62E415D98D}" type="parTrans" cxnId="{7663A750-C9DE-CD48-A44A-10CF2E12639C}">
      <dgm:prSet/>
      <dgm:spPr/>
      <dgm:t>
        <a:bodyPr/>
        <a:lstStyle/>
        <a:p>
          <a:endParaRPr lang="en-US"/>
        </a:p>
      </dgm:t>
    </dgm:pt>
    <dgm:pt modelId="{98B4E25C-74CB-8946-AC7E-ADDDB7457C4C}" type="sibTrans" cxnId="{7663A750-C9DE-CD48-A44A-10CF2E12639C}">
      <dgm:prSet/>
      <dgm:spPr/>
      <dgm:t>
        <a:bodyPr/>
        <a:lstStyle/>
        <a:p>
          <a:endParaRPr lang="en-US"/>
        </a:p>
      </dgm:t>
    </dgm:pt>
    <dgm:pt modelId="{A51E801C-A292-F847-B6B1-FA1A72C98481}">
      <dgm:prSet phldrT="[Text]" custT="1"/>
      <dgm:spPr/>
      <dgm:t>
        <a:bodyPr/>
        <a:lstStyle/>
        <a:p>
          <a:r>
            <a:rPr lang="en-US" sz="2800" dirty="0" smtClean="0"/>
            <a:t>Classical</a:t>
          </a:r>
          <a:r>
            <a:rPr lang="en-US" sz="1300" dirty="0" smtClean="0"/>
            <a:t> Observation</a:t>
          </a:r>
          <a:endParaRPr lang="en-US" sz="1300" dirty="0"/>
        </a:p>
      </dgm:t>
    </dgm:pt>
    <dgm:pt modelId="{06F4A16D-D50B-BA44-915F-10D80E6632D0}" type="parTrans" cxnId="{45BFBA16-2FCF-CD47-91AC-19D3240FE712}">
      <dgm:prSet/>
      <dgm:spPr/>
      <dgm:t>
        <a:bodyPr/>
        <a:lstStyle/>
        <a:p>
          <a:endParaRPr lang="en-US"/>
        </a:p>
      </dgm:t>
    </dgm:pt>
    <dgm:pt modelId="{E5C4A642-40B6-4942-92EC-176C8A4B7421}" type="sibTrans" cxnId="{45BFBA16-2FCF-CD47-91AC-19D3240FE712}">
      <dgm:prSet/>
      <dgm:spPr/>
      <dgm:t>
        <a:bodyPr/>
        <a:lstStyle/>
        <a:p>
          <a:endParaRPr lang="en-US"/>
        </a:p>
      </dgm:t>
    </dgm:pt>
    <dgm:pt modelId="{631844F3-5DA2-5845-8D04-DE8180A25A12}">
      <dgm:prSet phldrT="[Text]" custT="1"/>
      <dgm:spPr/>
      <dgm:t>
        <a:bodyPr/>
        <a:lstStyle/>
        <a:p>
          <a:r>
            <a:rPr lang="en-US" sz="1900" dirty="0" smtClean="0"/>
            <a:t>Deadline is</a:t>
          </a:r>
        </a:p>
        <a:p>
          <a:r>
            <a:rPr lang="en-US" sz="1900" dirty="0" smtClean="0"/>
            <a:t>  </a:t>
          </a:r>
          <a:r>
            <a:rPr lang="en-US" sz="3200" dirty="0" smtClean="0"/>
            <a:t>1</a:t>
          </a:r>
          <a:r>
            <a:rPr lang="en-US" sz="2800" dirty="0" smtClean="0"/>
            <a:t> month after </a:t>
          </a:r>
          <a:r>
            <a:rPr lang="en-US" sz="2800" dirty="0" err="1" smtClean="0"/>
            <a:t>CfP</a:t>
          </a:r>
          <a:r>
            <a:rPr lang="en-US" sz="2800" dirty="0" smtClean="0"/>
            <a:t> </a:t>
          </a:r>
          <a:r>
            <a:rPr lang="en-US" sz="1900" dirty="0" smtClean="0"/>
            <a:t>is issued </a:t>
          </a:r>
          <a:endParaRPr lang="en-US" sz="1900" dirty="0"/>
        </a:p>
      </dgm:t>
    </dgm:pt>
    <dgm:pt modelId="{8C704AA4-FB8E-7747-8A5D-D3987B2A5BE4}" type="parTrans" cxnId="{FBDE5BD0-9BF0-5845-A0CB-71A89ED268EE}">
      <dgm:prSet/>
      <dgm:spPr/>
      <dgm:t>
        <a:bodyPr/>
        <a:lstStyle/>
        <a:p>
          <a:endParaRPr lang="en-US"/>
        </a:p>
      </dgm:t>
    </dgm:pt>
    <dgm:pt modelId="{456E5330-534E-C740-8B6D-7B60F8464781}" type="sibTrans" cxnId="{FBDE5BD0-9BF0-5845-A0CB-71A89ED268EE}">
      <dgm:prSet/>
      <dgm:spPr/>
      <dgm:t>
        <a:bodyPr/>
        <a:lstStyle/>
        <a:p>
          <a:endParaRPr lang="en-US"/>
        </a:p>
      </dgm:t>
    </dgm:pt>
    <dgm:pt modelId="{441FF7A6-14A0-1B42-812E-F2EE169EBBD6}" type="pres">
      <dgm:prSet presAssocID="{5B731DB7-9B3E-0441-BD40-F61DE1BE7D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0584F4-D02F-5E48-B763-BE42461ABCD6}" type="pres">
      <dgm:prSet presAssocID="{3BE2E24A-BBE4-E349-B294-B0156C0B33A2}" presName="centerShape" presStyleLbl="node0" presStyleIdx="0" presStyleCnt="1" custScaleX="127263" custLinFactNeighborX="355"/>
      <dgm:spPr/>
      <dgm:t>
        <a:bodyPr/>
        <a:lstStyle/>
        <a:p>
          <a:endParaRPr lang="en-US"/>
        </a:p>
      </dgm:t>
    </dgm:pt>
    <dgm:pt modelId="{03B5FA8F-5AE8-C044-B278-696375C18A6C}" type="pres">
      <dgm:prSet presAssocID="{2C037767-9A4B-224F-BAD2-D3E9F3609FE9}" presName="Name9" presStyleLbl="parChTrans1D2" presStyleIdx="0" presStyleCnt="4"/>
      <dgm:spPr/>
      <dgm:t>
        <a:bodyPr/>
        <a:lstStyle/>
        <a:p>
          <a:endParaRPr lang="en-US"/>
        </a:p>
      </dgm:t>
    </dgm:pt>
    <dgm:pt modelId="{9755FDCC-B502-234F-883B-7FB018B0E87C}" type="pres">
      <dgm:prSet presAssocID="{2C037767-9A4B-224F-BAD2-D3E9F3609FE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D283754-13CF-E540-9A6F-77257D836E8E}" type="pres">
      <dgm:prSet presAssocID="{B448F11B-BAE2-C745-9957-03B1CA35830E}" presName="node" presStyleLbl="node1" presStyleIdx="0" presStyleCnt="4" custScaleX="205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F8BF3-F786-CA40-AE86-2B1D0D6CBF5E}" type="pres">
      <dgm:prSet presAssocID="{DF934BAB-9B9F-7646-B957-8A62E415D98D}" presName="Name9" presStyleLbl="parChTrans1D2" presStyleIdx="1" presStyleCnt="4"/>
      <dgm:spPr/>
      <dgm:t>
        <a:bodyPr/>
        <a:lstStyle/>
        <a:p>
          <a:endParaRPr lang="en-US"/>
        </a:p>
      </dgm:t>
    </dgm:pt>
    <dgm:pt modelId="{B9FF0DE2-15C9-E84E-B5DA-A548A5C931CD}" type="pres">
      <dgm:prSet presAssocID="{DF934BAB-9B9F-7646-B957-8A62E415D98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EF6F732-BD5B-BB48-BA25-AE1F1868F165}" type="pres">
      <dgm:prSet presAssocID="{8DA8CD6D-5ABC-E749-96D2-D4D61ECB2AE2}" presName="node" presStyleLbl="node1" presStyleIdx="1" presStyleCnt="4" custScaleX="193888" custRadScaleRad="160180" custRadScaleInc="-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472E6-5B81-2341-AB37-371EADDDAC04}" type="pres">
      <dgm:prSet presAssocID="{06F4A16D-D50B-BA44-915F-10D80E6632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FE81123C-7304-FC45-BBC0-746BCDD422AD}" type="pres">
      <dgm:prSet presAssocID="{06F4A16D-D50B-BA44-915F-10D80E6632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FCDAC36-148E-C34F-A530-EF9358C6E8D7}" type="pres">
      <dgm:prSet presAssocID="{A51E801C-A292-F847-B6B1-FA1A72C98481}" presName="node" presStyleLbl="node1" presStyleIdx="2" presStyleCnt="4" custScaleX="190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8CAD4-9183-734E-9274-BB1C30FA413E}" type="pres">
      <dgm:prSet presAssocID="{8C704AA4-FB8E-7747-8A5D-D3987B2A5BE4}" presName="Name9" presStyleLbl="parChTrans1D2" presStyleIdx="3" presStyleCnt="4"/>
      <dgm:spPr/>
      <dgm:t>
        <a:bodyPr/>
        <a:lstStyle/>
        <a:p>
          <a:endParaRPr lang="en-US"/>
        </a:p>
      </dgm:t>
    </dgm:pt>
    <dgm:pt modelId="{7C10221B-6959-0747-B2DE-DD4AFF759EB1}" type="pres">
      <dgm:prSet presAssocID="{8C704AA4-FB8E-7747-8A5D-D3987B2A5BE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25D88A6-EB26-D340-B28E-5C37B1C481B0}" type="pres">
      <dgm:prSet presAssocID="{631844F3-5DA2-5845-8D04-DE8180A25A12}" presName="node" presStyleLbl="node1" presStyleIdx="3" presStyleCnt="4" custScaleX="190188" custScaleY="119245" custRadScaleRad="146807" custRadScaleInc="-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58683-C659-4C49-ABD8-6201B6714B52}" type="presOf" srcId="{2C037767-9A4B-224F-BAD2-D3E9F3609FE9}" destId="{9755FDCC-B502-234F-883B-7FB018B0E87C}" srcOrd="1" destOrd="0" presId="urn:microsoft.com/office/officeart/2005/8/layout/radial1"/>
    <dgm:cxn modelId="{CF22AF98-151F-E944-B2B8-24842EF70E4F}" type="presOf" srcId="{06F4A16D-D50B-BA44-915F-10D80E6632D0}" destId="{F4C472E6-5B81-2341-AB37-371EADDDAC04}" srcOrd="0" destOrd="0" presId="urn:microsoft.com/office/officeart/2005/8/layout/radial1"/>
    <dgm:cxn modelId="{0B3CB5DB-BF4C-DB47-B080-CFBAE2F2471E}" type="presOf" srcId="{2C037767-9A4B-224F-BAD2-D3E9F3609FE9}" destId="{03B5FA8F-5AE8-C044-B278-696375C18A6C}" srcOrd="0" destOrd="0" presId="urn:microsoft.com/office/officeart/2005/8/layout/radial1"/>
    <dgm:cxn modelId="{7663A750-C9DE-CD48-A44A-10CF2E12639C}" srcId="{3BE2E24A-BBE4-E349-B294-B0156C0B33A2}" destId="{8DA8CD6D-5ABC-E749-96D2-D4D61ECB2AE2}" srcOrd="1" destOrd="0" parTransId="{DF934BAB-9B9F-7646-B957-8A62E415D98D}" sibTransId="{98B4E25C-74CB-8946-AC7E-ADDDB7457C4C}"/>
    <dgm:cxn modelId="{1C42D990-B91E-B343-B27A-BAEEFAE07A3F}" type="presOf" srcId="{06F4A16D-D50B-BA44-915F-10D80E6632D0}" destId="{FE81123C-7304-FC45-BBC0-746BCDD422AD}" srcOrd="1" destOrd="0" presId="urn:microsoft.com/office/officeart/2005/8/layout/radial1"/>
    <dgm:cxn modelId="{F466A278-E5D2-9749-B5F1-9E6E02C1117B}" srcId="{5B731DB7-9B3E-0441-BD40-F61DE1BE7D9E}" destId="{3BE2E24A-BBE4-E349-B294-B0156C0B33A2}" srcOrd="0" destOrd="0" parTransId="{916FD492-D148-8F47-B280-6AED77D23893}" sibTransId="{AADCD1E7-C129-2249-B68D-CF14C478468E}"/>
    <dgm:cxn modelId="{86CDDC15-2B2E-9F49-ACD2-B255C61464FE}" type="presOf" srcId="{8C704AA4-FB8E-7747-8A5D-D3987B2A5BE4}" destId="{7C10221B-6959-0747-B2DE-DD4AFF759EB1}" srcOrd="1" destOrd="0" presId="urn:microsoft.com/office/officeart/2005/8/layout/radial1"/>
    <dgm:cxn modelId="{CC70C28B-CF55-774A-AE80-9D5D8156B255}" type="presOf" srcId="{3BE2E24A-BBE4-E349-B294-B0156C0B33A2}" destId="{390584F4-D02F-5E48-B763-BE42461ABCD6}" srcOrd="0" destOrd="0" presId="urn:microsoft.com/office/officeart/2005/8/layout/radial1"/>
    <dgm:cxn modelId="{DDA67EE9-9751-AE48-8E8E-CC4808C80C0C}" type="presOf" srcId="{5B731DB7-9B3E-0441-BD40-F61DE1BE7D9E}" destId="{441FF7A6-14A0-1B42-812E-F2EE169EBBD6}" srcOrd="0" destOrd="0" presId="urn:microsoft.com/office/officeart/2005/8/layout/radial1"/>
    <dgm:cxn modelId="{9C2B33DE-85A8-C64D-A27A-09EA7B15EB03}" type="presOf" srcId="{DF934BAB-9B9F-7646-B957-8A62E415D98D}" destId="{406F8BF3-F786-CA40-AE86-2B1D0D6CBF5E}" srcOrd="0" destOrd="0" presId="urn:microsoft.com/office/officeart/2005/8/layout/radial1"/>
    <dgm:cxn modelId="{C82A5AAC-A611-ED4E-930C-AF56EB99753A}" srcId="{3BE2E24A-BBE4-E349-B294-B0156C0B33A2}" destId="{B448F11B-BAE2-C745-9957-03B1CA35830E}" srcOrd="0" destOrd="0" parTransId="{2C037767-9A4B-224F-BAD2-D3E9F3609FE9}" sibTransId="{2C0AEC19-E7E2-8B4C-B0B0-5282B4C8BB57}"/>
    <dgm:cxn modelId="{FBDE5BD0-9BF0-5845-A0CB-71A89ED268EE}" srcId="{3BE2E24A-BBE4-E349-B294-B0156C0B33A2}" destId="{631844F3-5DA2-5845-8D04-DE8180A25A12}" srcOrd="3" destOrd="0" parTransId="{8C704AA4-FB8E-7747-8A5D-D3987B2A5BE4}" sibTransId="{456E5330-534E-C740-8B6D-7B60F8464781}"/>
    <dgm:cxn modelId="{45BFBA16-2FCF-CD47-91AC-19D3240FE712}" srcId="{3BE2E24A-BBE4-E349-B294-B0156C0B33A2}" destId="{A51E801C-A292-F847-B6B1-FA1A72C98481}" srcOrd="2" destOrd="0" parTransId="{06F4A16D-D50B-BA44-915F-10D80E6632D0}" sibTransId="{E5C4A642-40B6-4942-92EC-176C8A4B7421}"/>
    <dgm:cxn modelId="{4177DD08-DDEB-DA42-8DA1-46B1D7D2C1B7}" type="presOf" srcId="{A51E801C-A292-F847-B6B1-FA1A72C98481}" destId="{0FCDAC36-148E-C34F-A530-EF9358C6E8D7}" srcOrd="0" destOrd="0" presId="urn:microsoft.com/office/officeart/2005/8/layout/radial1"/>
    <dgm:cxn modelId="{9279A912-D920-AF4C-8FE8-280064E66521}" type="presOf" srcId="{8C704AA4-FB8E-7747-8A5D-D3987B2A5BE4}" destId="{CFA8CAD4-9183-734E-9274-BB1C30FA413E}" srcOrd="0" destOrd="0" presId="urn:microsoft.com/office/officeart/2005/8/layout/radial1"/>
    <dgm:cxn modelId="{84011802-622D-A842-AD53-5F5F12A8A985}" type="presOf" srcId="{631844F3-5DA2-5845-8D04-DE8180A25A12}" destId="{B25D88A6-EB26-D340-B28E-5C37B1C481B0}" srcOrd="0" destOrd="0" presId="urn:microsoft.com/office/officeart/2005/8/layout/radial1"/>
    <dgm:cxn modelId="{B01E56FA-2FB0-F54E-A0B6-5FAD9DEF33E3}" type="presOf" srcId="{B448F11B-BAE2-C745-9957-03B1CA35830E}" destId="{1D283754-13CF-E540-9A6F-77257D836E8E}" srcOrd="0" destOrd="0" presId="urn:microsoft.com/office/officeart/2005/8/layout/radial1"/>
    <dgm:cxn modelId="{52AB7B23-622A-1D43-9580-23451162C55C}" type="presOf" srcId="{8DA8CD6D-5ABC-E749-96D2-D4D61ECB2AE2}" destId="{9EF6F732-BD5B-BB48-BA25-AE1F1868F165}" srcOrd="0" destOrd="0" presId="urn:microsoft.com/office/officeart/2005/8/layout/radial1"/>
    <dgm:cxn modelId="{C11CCDDB-BAAA-2746-8E4D-84A5F9EDB905}" type="presOf" srcId="{DF934BAB-9B9F-7646-B957-8A62E415D98D}" destId="{B9FF0DE2-15C9-E84E-B5DA-A548A5C931CD}" srcOrd="1" destOrd="0" presId="urn:microsoft.com/office/officeart/2005/8/layout/radial1"/>
    <dgm:cxn modelId="{D0E71FAD-632F-A34C-A34E-C35427EC4C80}" type="presParOf" srcId="{441FF7A6-14A0-1B42-812E-F2EE169EBBD6}" destId="{390584F4-D02F-5E48-B763-BE42461ABCD6}" srcOrd="0" destOrd="0" presId="urn:microsoft.com/office/officeart/2005/8/layout/radial1"/>
    <dgm:cxn modelId="{F3972412-9279-7B4D-9982-2F2B4E31722B}" type="presParOf" srcId="{441FF7A6-14A0-1B42-812E-F2EE169EBBD6}" destId="{03B5FA8F-5AE8-C044-B278-696375C18A6C}" srcOrd="1" destOrd="0" presId="urn:microsoft.com/office/officeart/2005/8/layout/radial1"/>
    <dgm:cxn modelId="{96E11F2E-17EF-0540-A543-AE75BCE807EE}" type="presParOf" srcId="{03B5FA8F-5AE8-C044-B278-696375C18A6C}" destId="{9755FDCC-B502-234F-883B-7FB018B0E87C}" srcOrd="0" destOrd="0" presId="urn:microsoft.com/office/officeart/2005/8/layout/radial1"/>
    <dgm:cxn modelId="{8A27C0CF-D38C-8A41-8DEA-CA86C7DBADFE}" type="presParOf" srcId="{441FF7A6-14A0-1B42-812E-F2EE169EBBD6}" destId="{1D283754-13CF-E540-9A6F-77257D836E8E}" srcOrd="2" destOrd="0" presId="urn:microsoft.com/office/officeart/2005/8/layout/radial1"/>
    <dgm:cxn modelId="{D1DC3FBF-A146-F849-96BD-D388B23A22C6}" type="presParOf" srcId="{441FF7A6-14A0-1B42-812E-F2EE169EBBD6}" destId="{406F8BF3-F786-CA40-AE86-2B1D0D6CBF5E}" srcOrd="3" destOrd="0" presId="urn:microsoft.com/office/officeart/2005/8/layout/radial1"/>
    <dgm:cxn modelId="{FA05DDCB-303D-F349-809E-EC2C7AA3723D}" type="presParOf" srcId="{406F8BF3-F786-CA40-AE86-2B1D0D6CBF5E}" destId="{B9FF0DE2-15C9-E84E-B5DA-A548A5C931CD}" srcOrd="0" destOrd="0" presId="urn:microsoft.com/office/officeart/2005/8/layout/radial1"/>
    <dgm:cxn modelId="{9DA796DA-DDC3-4847-A6CD-631F498A9047}" type="presParOf" srcId="{441FF7A6-14A0-1B42-812E-F2EE169EBBD6}" destId="{9EF6F732-BD5B-BB48-BA25-AE1F1868F165}" srcOrd="4" destOrd="0" presId="urn:microsoft.com/office/officeart/2005/8/layout/radial1"/>
    <dgm:cxn modelId="{AA0773D4-4065-2A49-9A1C-EA05830FBD76}" type="presParOf" srcId="{441FF7A6-14A0-1B42-812E-F2EE169EBBD6}" destId="{F4C472E6-5B81-2341-AB37-371EADDDAC04}" srcOrd="5" destOrd="0" presId="urn:microsoft.com/office/officeart/2005/8/layout/radial1"/>
    <dgm:cxn modelId="{CDB30C81-5177-B94C-89C9-57666C24F21B}" type="presParOf" srcId="{F4C472E6-5B81-2341-AB37-371EADDDAC04}" destId="{FE81123C-7304-FC45-BBC0-746BCDD422AD}" srcOrd="0" destOrd="0" presId="urn:microsoft.com/office/officeart/2005/8/layout/radial1"/>
    <dgm:cxn modelId="{CC82D750-32C2-C844-8886-7C8EA79037D8}" type="presParOf" srcId="{441FF7A6-14A0-1B42-812E-F2EE169EBBD6}" destId="{0FCDAC36-148E-C34F-A530-EF9358C6E8D7}" srcOrd="6" destOrd="0" presId="urn:microsoft.com/office/officeart/2005/8/layout/radial1"/>
    <dgm:cxn modelId="{8B03D451-BAD9-624A-9E13-C58F782933E5}" type="presParOf" srcId="{441FF7A6-14A0-1B42-812E-F2EE169EBBD6}" destId="{CFA8CAD4-9183-734E-9274-BB1C30FA413E}" srcOrd="7" destOrd="0" presId="urn:microsoft.com/office/officeart/2005/8/layout/radial1"/>
    <dgm:cxn modelId="{3D3091F0-70A7-D241-B640-2E068C252829}" type="presParOf" srcId="{CFA8CAD4-9183-734E-9274-BB1C30FA413E}" destId="{7C10221B-6959-0747-B2DE-DD4AFF759EB1}" srcOrd="0" destOrd="0" presId="urn:microsoft.com/office/officeart/2005/8/layout/radial1"/>
    <dgm:cxn modelId="{B34D4FCB-7FE3-764D-830B-4D535D40DBAC}" type="presParOf" srcId="{441FF7A6-14A0-1B42-812E-F2EE169EBBD6}" destId="{B25D88A6-EB26-D340-B28E-5C37B1C481B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F1B307-247C-354C-B4BA-6B49F699AA19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892183-3B55-AA41-87BD-5ADD430AD372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CDD29676-0758-DB4B-B573-2E79B403E423}" type="parTrans" cxnId="{81BB3ABB-FE1A-8D43-9DF3-E03AFB0E1C44}">
      <dgm:prSet/>
      <dgm:spPr/>
      <dgm:t>
        <a:bodyPr/>
        <a:lstStyle/>
        <a:p>
          <a:endParaRPr lang="en-US"/>
        </a:p>
      </dgm:t>
    </dgm:pt>
    <dgm:pt modelId="{23F24548-CBAB-3240-B09E-7B934D7BA863}" type="sibTrans" cxnId="{81BB3ABB-FE1A-8D43-9DF3-E03AFB0E1C44}">
      <dgm:prSet/>
      <dgm:spPr/>
      <dgm:t>
        <a:bodyPr/>
        <a:lstStyle/>
        <a:p>
          <a:endParaRPr lang="en-US"/>
        </a:p>
      </dgm:t>
    </dgm:pt>
    <dgm:pt modelId="{75AA655B-1E46-BA4B-8E01-46B462023F26}">
      <dgm:prSet phldrT="[Text]" custT="1"/>
      <dgm:spPr/>
      <dgm:t>
        <a:bodyPr/>
        <a:lstStyle/>
        <a:p>
          <a:r>
            <a:rPr lang="en-US" sz="3600" dirty="0" smtClean="0"/>
            <a:t>Short</a:t>
          </a:r>
        </a:p>
        <a:p>
          <a:r>
            <a:rPr lang="en-US" sz="1800" dirty="0" smtClean="0"/>
            <a:t> Program</a:t>
          </a:r>
          <a:endParaRPr lang="en-US" sz="1800" dirty="0"/>
        </a:p>
      </dgm:t>
    </dgm:pt>
    <dgm:pt modelId="{B8E8C846-F0F2-7C43-A8A2-86054369C1DD}" type="parTrans" cxnId="{C319DAB9-D548-9C41-A2E1-BB924434DA64}">
      <dgm:prSet/>
      <dgm:spPr/>
      <dgm:t>
        <a:bodyPr/>
        <a:lstStyle/>
        <a:p>
          <a:endParaRPr lang="en-US"/>
        </a:p>
      </dgm:t>
    </dgm:pt>
    <dgm:pt modelId="{D2A33E9C-42B5-B041-9D91-A35C4E967E0F}" type="sibTrans" cxnId="{C319DAB9-D548-9C41-A2E1-BB924434DA64}">
      <dgm:prSet/>
      <dgm:spPr/>
      <dgm:t>
        <a:bodyPr/>
        <a:lstStyle/>
        <a:p>
          <a:endParaRPr lang="en-US"/>
        </a:p>
      </dgm:t>
    </dgm:pt>
    <dgm:pt modelId="{141A07A5-52E5-F840-B71F-316D5199B9F5}">
      <dgm:prSet phldrT="[Text]" custT="1"/>
      <dgm:spPr/>
      <dgm:t>
        <a:bodyPr/>
        <a:lstStyle/>
        <a:p>
          <a:r>
            <a:rPr lang="en-US" sz="3600" dirty="0" smtClean="0"/>
            <a:t>4 hrs</a:t>
          </a:r>
          <a:endParaRPr lang="en-US" sz="3600" dirty="0"/>
        </a:p>
      </dgm:t>
    </dgm:pt>
    <dgm:pt modelId="{E842C3AC-0CEE-EE4C-8739-19CF3D8E756E}" type="parTrans" cxnId="{60B2EC81-5D3F-2641-9B84-F81011265E4F}">
      <dgm:prSet/>
      <dgm:spPr/>
      <dgm:t>
        <a:bodyPr/>
        <a:lstStyle/>
        <a:p>
          <a:endParaRPr lang="en-US"/>
        </a:p>
      </dgm:t>
    </dgm:pt>
    <dgm:pt modelId="{32983324-43D2-A640-8F8D-078860986601}" type="sibTrans" cxnId="{60B2EC81-5D3F-2641-9B84-F81011265E4F}">
      <dgm:prSet/>
      <dgm:spPr/>
      <dgm:t>
        <a:bodyPr/>
        <a:lstStyle/>
        <a:p>
          <a:endParaRPr lang="en-US"/>
        </a:p>
      </dgm:t>
    </dgm:pt>
    <dgm:pt modelId="{7D504534-17DB-C140-B3E3-101118F314FF}">
      <dgm:prSet phldrT="[Text]" custT="1"/>
      <dgm:spPr/>
      <dgm:t>
        <a:bodyPr/>
        <a:lstStyle/>
        <a:p>
          <a:r>
            <a:rPr lang="en-US" sz="3200" dirty="0" err="1" smtClean="0"/>
            <a:t>SAs</a:t>
          </a:r>
          <a:r>
            <a:rPr lang="en-US" sz="3200" dirty="0" smtClean="0"/>
            <a:t> perform</a:t>
          </a:r>
          <a:r>
            <a:rPr lang="en-US" sz="1400" dirty="0" smtClean="0"/>
            <a:t> observation</a:t>
          </a:r>
          <a:endParaRPr lang="en-US" sz="1400" dirty="0"/>
        </a:p>
      </dgm:t>
    </dgm:pt>
    <dgm:pt modelId="{EAFB09DB-E02E-CE49-AEED-E412E997B391}" type="parTrans" cxnId="{93556A69-B0F2-9A40-BDC4-EB77A67BA8A0}">
      <dgm:prSet/>
      <dgm:spPr/>
      <dgm:t>
        <a:bodyPr/>
        <a:lstStyle/>
        <a:p>
          <a:endParaRPr lang="en-US"/>
        </a:p>
      </dgm:t>
    </dgm:pt>
    <dgm:pt modelId="{E1D87818-83A7-C34E-9E79-0635D9276EF8}" type="sibTrans" cxnId="{93556A69-B0F2-9A40-BDC4-EB77A67BA8A0}">
      <dgm:prSet/>
      <dgm:spPr/>
      <dgm:t>
        <a:bodyPr/>
        <a:lstStyle/>
        <a:p>
          <a:endParaRPr lang="en-US"/>
        </a:p>
      </dgm:t>
    </dgm:pt>
    <dgm:pt modelId="{9BBEACDF-1462-BF43-B2A0-724A90B33B43}">
      <dgm:prSet phldrT="[Text]" custT="1"/>
      <dgm:spPr/>
      <dgm:t>
        <a:bodyPr/>
        <a:lstStyle/>
        <a:p>
          <a:r>
            <a:rPr lang="en-US" sz="1400" dirty="0" smtClean="0"/>
            <a:t>Deadline is  </a:t>
          </a:r>
        </a:p>
        <a:p>
          <a:r>
            <a:rPr lang="en-US" sz="3200" dirty="0" smtClean="0"/>
            <a:t>2</a:t>
          </a:r>
          <a:r>
            <a:rPr lang="en-US" sz="2400" dirty="0" smtClean="0"/>
            <a:t> month after  </a:t>
          </a:r>
          <a:r>
            <a:rPr lang="en-US" sz="2400" dirty="0" err="1" smtClean="0"/>
            <a:t>CfP</a:t>
          </a:r>
          <a:r>
            <a:rPr lang="en-US" sz="2400" dirty="0" smtClean="0"/>
            <a:t> </a:t>
          </a:r>
          <a:r>
            <a:rPr lang="en-US" sz="1400" dirty="0" smtClean="0"/>
            <a:t>is issued  </a:t>
          </a:r>
        </a:p>
      </dgm:t>
    </dgm:pt>
    <dgm:pt modelId="{6CC65165-0B97-A543-9C7D-B8A8D38125B7}" type="parTrans" cxnId="{1D901DE8-F35A-E344-BAA4-ED1343828D1B}">
      <dgm:prSet/>
      <dgm:spPr/>
      <dgm:t>
        <a:bodyPr/>
        <a:lstStyle/>
        <a:p>
          <a:endParaRPr lang="en-US"/>
        </a:p>
      </dgm:t>
    </dgm:pt>
    <dgm:pt modelId="{32D5989C-B3FD-D54B-B8CC-0E6337B761AD}" type="sibTrans" cxnId="{1D901DE8-F35A-E344-BAA4-ED1343828D1B}">
      <dgm:prSet/>
      <dgm:spPr/>
      <dgm:t>
        <a:bodyPr/>
        <a:lstStyle/>
        <a:p>
          <a:endParaRPr lang="en-US"/>
        </a:p>
      </dgm:t>
    </dgm:pt>
    <dgm:pt modelId="{E9905A48-D86D-744E-8756-2F3D9F438D99}" type="pres">
      <dgm:prSet presAssocID="{BDF1B307-247C-354C-B4BA-6B49F699AA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6B6768-E694-EB4A-AACD-4B2711B25287}" type="pres">
      <dgm:prSet presAssocID="{AB892183-3B55-AA41-87BD-5ADD430AD372}" presName="centerShape" presStyleLbl="node0" presStyleIdx="0" presStyleCnt="1"/>
      <dgm:spPr/>
      <dgm:t>
        <a:bodyPr/>
        <a:lstStyle/>
        <a:p>
          <a:endParaRPr lang="en-US"/>
        </a:p>
      </dgm:t>
    </dgm:pt>
    <dgm:pt modelId="{CA34E70F-1E0E-424C-93A0-8A867C277015}" type="pres">
      <dgm:prSet presAssocID="{B8E8C846-F0F2-7C43-A8A2-86054369C1DD}" presName="Name9" presStyleLbl="parChTrans1D2" presStyleIdx="0" presStyleCnt="4"/>
      <dgm:spPr/>
      <dgm:t>
        <a:bodyPr/>
        <a:lstStyle/>
        <a:p>
          <a:endParaRPr lang="en-US"/>
        </a:p>
      </dgm:t>
    </dgm:pt>
    <dgm:pt modelId="{D78E44E5-E872-FD47-9C23-81769608A514}" type="pres">
      <dgm:prSet presAssocID="{B8E8C846-F0F2-7C43-A8A2-86054369C1D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8AA7162-27A5-4344-897E-E17A908012E1}" type="pres">
      <dgm:prSet presAssocID="{75AA655B-1E46-BA4B-8E01-46B462023F26}" presName="node" presStyleLbl="node1" presStyleIdx="0" presStyleCnt="4" custScaleX="179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21BAE-3EA4-2948-B050-88C047C51CF2}" type="pres">
      <dgm:prSet presAssocID="{E842C3AC-0CEE-EE4C-8739-19CF3D8E756E}" presName="Name9" presStyleLbl="parChTrans1D2" presStyleIdx="1" presStyleCnt="4"/>
      <dgm:spPr/>
      <dgm:t>
        <a:bodyPr/>
        <a:lstStyle/>
        <a:p>
          <a:endParaRPr lang="en-US"/>
        </a:p>
      </dgm:t>
    </dgm:pt>
    <dgm:pt modelId="{44AAA798-E77A-DC4A-9D7A-62398D437990}" type="pres">
      <dgm:prSet presAssocID="{E842C3AC-0CEE-EE4C-8739-19CF3D8E756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A4D0BBB-A373-D74D-875E-1B1539E17E26}" type="pres">
      <dgm:prSet presAssocID="{141A07A5-52E5-F840-B71F-316D5199B9F5}" presName="node" presStyleLbl="node1" presStyleIdx="1" presStyleCnt="4" custScaleX="164394" custRadScaleRad="151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015FB-E4D9-6D4D-A548-AABEEFD77B0A}" type="pres">
      <dgm:prSet presAssocID="{EAFB09DB-E02E-CE49-AEED-E412E997B391}" presName="Name9" presStyleLbl="parChTrans1D2" presStyleIdx="2" presStyleCnt="4"/>
      <dgm:spPr/>
      <dgm:t>
        <a:bodyPr/>
        <a:lstStyle/>
        <a:p>
          <a:endParaRPr lang="en-US"/>
        </a:p>
      </dgm:t>
    </dgm:pt>
    <dgm:pt modelId="{A33A6602-C9E2-7C4B-BBFE-8FE2E6A01C09}" type="pres">
      <dgm:prSet presAssocID="{EAFB09DB-E02E-CE49-AEED-E412E997B39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8D41C9A-6551-6A4F-841C-51B8E9483120}" type="pres">
      <dgm:prSet presAssocID="{7D504534-17DB-C140-B3E3-101118F314FF}" presName="node" presStyleLbl="node1" presStyleIdx="2" presStyleCnt="4" custScaleX="282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0C2B-9F81-3F43-B673-B6F9BE1BA7F1}" type="pres">
      <dgm:prSet presAssocID="{6CC65165-0B97-A543-9C7D-B8A8D38125B7}" presName="Name9" presStyleLbl="parChTrans1D2" presStyleIdx="3" presStyleCnt="4"/>
      <dgm:spPr/>
      <dgm:t>
        <a:bodyPr/>
        <a:lstStyle/>
        <a:p>
          <a:endParaRPr lang="en-US"/>
        </a:p>
      </dgm:t>
    </dgm:pt>
    <dgm:pt modelId="{2212D446-A359-E345-A573-2B81EB94EBFE}" type="pres">
      <dgm:prSet presAssocID="{6CC65165-0B97-A543-9C7D-B8A8D38125B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2A44CC8-D743-F249-A290-2F1F0E6D897D}" type="pres">
      <dgm:prSet presAssocID="{9BBEACDF-1462-BF43-B2A0-724A90B33B43}" presName="node" presStyleLbl="node1" presStyleIdx="3" presStyleCnt="4" custScaleX="224621" custScaleY="122998" custRadScaleRad="151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88EE7-9B14-9D4A-85EA-3E6DCFF9E4CD}" type="presOf" srcId="{BDF1B307-247C-354C-B4BA-6B49F699AA19}" destId="{E9905A48-D86D-744E-8756-2F3D9F438D99}" srcOrd="0" destOrd="0" presId="urn:microsoft.com/office/officeart/2005/8/layout/radial1"/>
    <dgm:cxn modelId="{A38C6AD1-CE8A-8246-9088-0F0B55AF802C}" type="presOf" srcId="{75AA655B-1E46-BA4B-8E01-46B462023F26}" destId="{A8AA7162-27A5-4344-897E-E17A908012E1}" srcOrd="0" destOrd="0" presId="urn:microsoft.com/office/officeart/2005/8/layout/radial1"/>
    <dgm:cxn modelId="{93556A69-B0F2-9A40-BDC4-EB77A67BA8A0}" srcId="{AB892183-3B55-AA41-87BD-5ADD430AD372}" destId="{7D504534-17DB-C140-B3E3-101118F314FF}" srcOrd="2" destOrd="0" parTransId="{EAFB09DB-E02E-CE49-AEED-E412E997B391}" sibTransId="{E1D87818-83A7-C34E-9E79-0635D9276EF8}"/>
    <dgm:cxn modelId="{0842B055-E006-9948-9C83-B38D387CA015}" type="presOf" srcId="{6CC65165-0B97-A543-9C7D-B8A8D38125B7}" destId="{2212D446-A359-E345-A573-2B81EB94EBFE}" srcOrd="1" destOrd="0" presId="urn:microsoft.com/office/officeart/2005/8/layout/radial1"/>
    <dgm:cxn modelId="{6AED585C-94D6-8B48-A927-A34F33B93BFF}" type="presOf" srcId="{AB892183-3B55-AA41-87BD-5ADD430AD372}" destId="{C26B6768-E694-EB4A-AACD-4B2711B25287}" srcOrd="0" destOrd="0" presId="urn:microsoft.com/office/officeart/2005/8/layout/radial1"/>
    <dgm:cxn modelId="{81BB3ABB-FE1A-8D43-9DF3-E03AFB0E1C44}" srcId="{BDF1B307-247C-354C-B4BA-6B49F699AA19}" destId="{AB892183-3B55-AA41-87BD-5ADD430AD372}" srcOrd="0" destOrd="0" parTransId="{CDD29676-0758-DB4B-B573-2E79B403E423}" sibTransId="{23F24548-CBAB-3240-B09E-7B934D7BA863}"/>
    <dgm:cxn modelId="{8E536E66-95FA-654A-BB2C-CD3BD95109C1}" type="presOf" srcId="{141A07A5-52E5-F840-B71F-316D5199B9F5}" destId="{EA4D0BBB-A373-D74D-875E-1B1539E17E26}" srcOrd="0" destOrd="0" presId="urn:microsoft.com/office/officeart/2005/8/layout/radial1"/>
    <dgm:cxn modelId="{8F9DE359-372A-3240-9892-7C5D522560B4}" type="presOf" srcId="{EAFB09DB-E02E-CE49-AEED-E412E997B391}" destId="{360015FB-E4D9-6D4D-A548-AABEEFD77B0A}" srcOrd="0" destOrd="0" presId="urn:microsoft.com/office/officeart/2005/8/layout/radial1"/>
    <dgm:cxn modelId="{1D901DE8-F35A-E344-BAA4-ED1343828D1B}" srcId="{AB892183-3B55-AA41-87BD-5ADD430AD372}" destId="{9BBEACDF-1462-BF43-B2A0-724A90B33B43}" srcOrd="3" destOrd="0" parTransId="{6CC65165-0B97-A543-9C7D-B8A8D38125B7}" sibTransId="{32D5989C-B3FD-D54B-B8CC-0E6337B761AD}"/>
    <dgm:cxn modelId="{60B2EC81-5D3F-2641-9B84-F81011265E4F}" srcId="{AB892183-3B55-AA41-87BD-5ADD430AD372}" destId="{141A07A5-52E5-F840-B71F-316D5199B9F5}" srcOrd="1" destOrd="0" parTransId="{E842C3AC-0CEE-EE4C-8739-19CF3D8E756E}" sibTransId="{32983324-43D2-A640-8F8D-078860986601}"/>
    <dgm:cxn modelId="{E8C86630-01FC-FE4B-87EC-84CADBD7BFBB}" type="presOf" srcId="{6CC65165-0B97-A543-9C7D-B8A8D38125B7}" destId="{5A140C2B-9F81-3F43-B673-B6F9BE1BA7F1}" srcOrd="0" destOrd="0" presId="urn:microsoft.com/office/officeart/2005/8/layout/radial1"/>
    <dgm:cxn modelId="{DD457510-DA39-DC41-B551-6253CDF2F34F}" type="presOf" srcId="{B8E8C846-F0F2-7C43-A8A2-86054369C1DD}" destId="{D78E44E5-E872-FD47-9C23-81769608A514}" srcOrd="1" destOrd="0" presId="urn:microsoft.com/office/officeart/2005/8/layout/radial1"/>
    <dgm:cxn modelId="{2C290342-7A2A-9244-8054-743A4EA2812F}" type="presOf" srcId="{7D504534-17DB-C140-B3E3-101118F314FF}" destId="{48D41C9A-6551-6A4F-841C-51B8E9483120}" srcOrd="0" destOrd="0" presId="urn:microsoft.com/office/officeart/2005/8/layout/radial1"/>
    <dgm:cxn modelId="{3A72A663-CEE5-9747-96C6-8F5AD4894D0D}" type="presOf" srcId="{9BBEACDF-1462-BF43-B2A0-724A90B33B43}" destId="{F2A44CC8-D743-F249-A290-2F1F0E6D897D}" srcOrd="0" destOrd="0" presId="urn:microsoft.com/office/officeart/2005/8/layout/radial1"/>
    <dgm:cxn modelId="{8C429B09-A2A6-C84F-9E0B-109DB085D390}" type="presOf" srcId="{EAFB09DB-E02E-CE49-AEED-E412E997B391}" destId="{A33A6602-C9E2-7C4B-BBFE-8FE2E6A01C09}" srcOrd="1" destOrd="0" presId="urn:microsoft.com/office/officeart/2005/8/layout/radial1"/>
    <dgm:cxn modelId="{0AC0635E-9579-6144-89D8-BC136C946487}" type="presOf" srcId="{E842C3AC-0CEE-EE4C-8739-19CF3D8E756E}" destId="{44AAA798-E77A-DC4A-9D7A-62398D437990}" srcOrd="1" destOrd="0" presId="urn:microsoft.com/office/officeart/2005/8/layout/radial1"/>
    <dgm:cxn modelId="{6C3C3FC8-2EB9-0E41-9402-80EA32C44DA7}" type="presOf" srcId="{E842C3AC-0CEE-EE4C-8739-19CF3D8E756E}" destId="{B7821BAE-3EA4-2948-B050-88C047C51CF2}" srcOrd="0" destOrd="0" presId="urn:microsoft.com/office/officeart/2005/8/layout/radial1"/>
    <dgm:cxn modelId="{C319DAB9-D548-9C41-A2E1-BB924434DA64}" srcId="{AB892183-3B55-AA41-87BD-5ADD430AD372}" destId="{75AA655B-1E46-BA4B-8E01-46B462023F26}" srcOrd="0" destOrd="0" parTransId="{B8E8C846-F0F2-7C43-A8A2-86054369C1DD}" sibTransId="{D2A33E9C-42B5-B041-9D91-A35C4E967E0F}"/>
    <dgm:cxn modelId="{113C2A95-E564-3740-BDCB-F984626BDD16}" type="presOf" srcId="{B8E8C846-F0F2-7C43-A8A2-86054369C1DD}" destId="{CA34E70F-1E0E-424C-93A0-8A867C277015}" srcOrd="0" destOrd="0" presId="urn:microsoft.com/office/officeart/2005/8/layout/radial1"/>
    <dgm:cxn modelId="{53B00997-25C1-4D48-BAF7-4DBB62E81B22}" type="presParOf" srcId="{E9905A48-D86D-744E-8756-2F3D9F438D99}" destId="{C26B6768-E694-EB4A-AACD-4B2711B25287}" srcOrd="0" destOrd="0" presId="urn:microsoft.com/office/officeart/2005/8/layout/radial1"/>
    <dgm:cxn modelId="{A022B1FB-B54C-4945-84C3-D5D51DEBF5B2}" type="presParOf" srcId="{E9905A48-D86D-744E-8756-2F3D9F438D99}" destId="{CA34E70F-1E0E-424C-93A0-8A867C277015}" srcOrd="1" destOrd="0" presId="urn:microsoft.com/office/officeart/2005/8/layout/radial1"/>
    <dgm:cxn modelId="{C5F41C95-E67B-CD46-8D01-0B186306F86B}" type="presParOf" srcId="{CA34E70F-1E0E-424C-93A0-8A867C277015}" destId="{D78E44E5-E872-FD47-9C23-81769608A514}" srcOrd="0" destOrd="0" presId="urn:microsoft.com/office/officeart/2005/8/layout/radial1"/>
    <dgm:cxn modelId="{96E9C1BA-AF0D-2F49-A5B8-616BE00046E7}" type="presParOf" srcId="{E9905A48-D86D-744E-8756-2F3D9F438D99}" destId="{A8AA7162-27A5-4344-897E-E17A908012E1}" srcOrd="2" destOrd="0" presId="urn:microsoft.com/office/officeart/2005/8/layout/radial1"/>
    <dgm:cxn modelId="{30F93A2C-D067-274B-8599-E30925CE3B37}" type="presParOf" srcId="{E9905A48-D86D-744E-8756-2F3D9F438D99}" destId="{B7821BAE-3EA4-2948-B050-88C047C51CF2}" srcOrd="3" destOrd="0" presId="urn:microsoft.com/office/officeart/2005/8/layout/radial1"/>
    <dgm:cxn modelId="{952B7807-FBE2-6F4E-9D7C-77A8242C75E2}" type="presParOf" srcId="{B7821BAE-3EA4-2948-B050-88C047C51CF2}" destId="{44AAA798-E77A-DC4A-9D7A-62398D437990}" srcOrd="0" destOrd="0" presId="urn:microsoft.com/office/officeart/2005/8/layout/radial1"/>
    <dgm:cxn modelId="{683DD628-F9B5-F84E-8868-259BD03BFB4B}" type="presParOf" srcId="{E9905A48-D86D-744E-8756-2F3D9F438D99}" destId="{EA4D0BBB-A373-D74D-875E-1B1539E17E26}" srcOrd="4" destOrd="0" presId="urn:microsoft.com/office/officeart/2005/8/layout/radial1"/>
    <dgm:cxn modelId="{99656041-43B3-3D44-A434-78A62DE36D37}" type="presParOf" srcId="{E9905A48-D86D-744E-8756-2F3D9F438D99}" destId="{360015FB-E4D9-6D4D-A548-AABEEFD77B0A}" srcOrd="5" destOrd="0" presId="urn:microsoft.com/office/officeart/2005/8/layout/radial1"/>
    <dgm:cxn modelId="{E9392A3E-5C8B-574B-86EB-848775B4D071}" type="presParOf" srcId="{360015FB-E4D9-6D4D-A548-AABEEFD77B0A}" destId="{A33A6602-C9E2-7C4B-BBFE-8FE2E6A01C09}" srcOrd="0" destOrd="0" presId="urn:microsoft.com/office/officeart/2005/8/layout/radial1"/>
    <dgm:cxn modelId="{63A28517-3EA4-7947-BB75-992E58A2B5FF}" type="presParOf" srcId="{E9905A48-D86D-744E-8756-2F3D9F438D99}" destId="{48D41C9A-6551-6A4F-841C-51B8E9483120}" srcOrd="6" destOrd="0" presId="urn:microsoft.com/office/officeart/2005/8/layout/radial1"/>
    <dgm:cxn modelId="{8A75CF65-B4F9-5946-933F-5AF27052C3E8}" type="presParOf" srcId="{E9905A48-D86D-744E-8756-2F3D9F438D99}" destId="{5A140C2B-9F81-3F43-B673-B6F9BE1BA7F1}" srcOrd="7" destOrd="0" presId="urn:microsoft.com/office/officeart/2005/8/layout/radial1"/>
    <dgm:cxn modelId="{E36A2839-6B26-CA4E-B9AC-5E54E2450FAE}" type="presParOf" srcId="{5A140C2B-9F81-3F43-B673-B6F9BE1BA7F1}" destId="{2212D446-A359-E345-A573-2B81EB94EBFE}" srcOrd="0" destOrd="0" presId="urn:microsoft.com/office/officeart/2005/8/layout/radial1"/>
    <dgm:cxn modelId="{6EA960C4-E373-5540-BFB0-8B1551D812D4}" type="presParOf" srcId="{E9905A48-D86D-744E-8756-2F3D9F438D99}" destId="{F2A44CC8-D743-F249-A290-2F1F0E6D897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6AAD7C-9432-FB40-8482-49A519C8A522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7B84EA-F0D6-6643-B62C-A69EF2080A86}">
      <dgm:prSet phldrT="[Text]"/>
      <dgm:spPr/>
      <dgm:t>
        <a:bodyPr/>
        <a:lstStyle/>
        <a:p>
          <a:r>
            <a:rPr lang="en-US" dirty="0" smtClean="0"/>
            <a:t>Intensive</a:t>
          </a:r>
          <a:endParaRPr lang="en-US" dirty="0"/>
        </a:p>
      </dgm:t>
    </dgm:pt>
    <dgm:pt modelId="{13BCA776-4469-E541-9DEF-20F1F7B5C91C}" type="parTrans" cxnId="{DFF4604D-E8F5-454A-8F2A-3076DB1B53C9}">
      <dgm:prSet/>
      <dgm:spPr/>
      <dgm:t>
        <a:bodyPr/>
        <a:lstStyle/>
        <a:p>
          <a:endParaRPr lang="en-US"/>
        </a:p>
      </dgm:t>
    </dgm:pt>
    <dgm:pt modelId="{50B46121-7155-F14D-A2C5-E3E49EB3C9F9}" type="sibTrans" cxnId="{DFF4604D-E8F5-454A-8F2A-3076DB1B53C9}">
      <dgm:prSet/>
      <dgm:spPr/>
      <dgm:t>
        <a:bodyPr/>
        <a:lstStyle/>
        <a:p>
          <a:endParaRPr lang="en-US"/>
        </a:p>
      </dgm:t>
    </dgm:pt>
    <dgm:pt modelId="{73321C4A-93D9-904E-87B4-7DC771328DF7}">
      <dgm:prSet phldrT="[Text]"/>
      <dgm:spPr/>
      <dgm:t>
        <a:bodyPr/>
        <a:lstStyle/>
        <a:p>
          <a:r>
            <a:rPr lang="en-US" dirty="0" smtClean="0"/>
            <a:t>Japanese or</a:t>
          </a:r>
        </a:p>
        <a:p>
          <a:r>
            <a:rPr lang="en-US" dirty="0" smtClean="0"/>
            <a:t> Affiliated with Japanese </a:t>
          </a:r>
          <a:r>
            <a:rPr lang="en-US" dirty="0" err="1" smtClean="0"/>
            <a:t>institude</a:t>
          </a:r>
          <a:r>
            <a:rPr lang="en-US" dirty="0" smtClean="0"/>
            <a:t> </a:t>
          </a:r>
          <a:endParaRPr lang="en-US" dirty="0"/>
        </a:p>
      </dgm:t>
    </dgm:pt>
    <dgm:pt modelId="{9E500D6B-DBDB-2E4C-9061-D7F12765AAF5}" type="parTrans" cxnId="{FFCA44BB-2836-F643-9F2D-78CDD0B1D643}">
      <dgm:prSet/>
      <dgm:spPr/>
      <dgm:t>
        <a:bodyPr/>
        <a:lstStyle/>
        <a:p>
          <a:endParaRPr lang="en-US"/>
        </a:p>
      </dgm:t>
    </dgm:pt>
    <dgm:pt modelId="{14D4CF48-E761-6B4A-BBCF-14849A6833F3}" type="sibTrans" cxnId="{FFCA44BB-2836-F643-9F2D-78CDD0B1D643}">
      <dgm:prSet/>
      <dgm:spPr/>
      <dgm:t>
        <a:bodyPr/>
        <a:lstStyle/>
        <a:p>
          <a:endParaRPr lang="en-US"/>
        </a:p>
      </dgm:t>
    </dgm:pt>
    <dgm:pt modelId="{68F3F701-6630-D749-96B2-9FB9647F00C3}">
      <dgm:prSet phldrT="[Text]" custT="1"/>
      <dgm:spPr/>
      <dgm:t>
        <a:bodyPr/>
        <a:lstStyle/>
        <a:p>
          <a:r>
            <a:rPr lang="en-US" sz="1700" dirty="0" smtClean="0"/>
            <a:t>Total </a:t>
          </a:r>
          <a:r>
            <a:rPr lang="en-US" sz="3200" dirty="0" smtClean="0"/>
            <a:t>20</a:t>
          </a:r>
          <a:r>
            <a:rPr lang="en-US" sz="1700" dirty="0" smtClean="0"/>
            <a:t> nights for 4 semesters</a:t>
          </a:r>
        </a:p>
        <a:p>
          <a:r>
            <a:rPr lang="en-US" sz="3200" dirty="0" smtClean="0"/>
            <a:t>10</a:t>
          </a:r>
          <a:r>
            <a:rPr lang="en-US" sz="1700" dirty="0" smtClean="0"/>
            <a:t> nights each semester</a:t>
          </a:r>
          <a:endParaRPr lang="en-US" sz="1700" dirty="0"/>
        </a:p>
      </dgm:t>
    </dgm:pt>
    <dgm:pt modelId="{800006FE-E605-E747-BCF4-C13C9B86B68B}" type="parTrans" cxnId="{9B35B707-FF62-9642-940C-730A0214F4C7}">
      <dgm:prSet/>
      <dgm:spPr/>
      <dgm:t>
        <a:bodyPr/>
        <a:lstStyle/>
        <a:p>
          <a:endParaRPr lang="en-US"/>
        </a:p>
      </dgm:t>
    </dgm:pt>
    <dgm:pt modelId="{430A1D2B-B2CD-5F40-80C5-B08803FFDD8F}" type="sibTrans" cxnId="{9B35B707-FF62-9642-940C-730A0214F4C7}">
      <dgm:prSet/>
      <dgm:spPr/>
      <dgm:t>
        <a:bodyPr/>
        <a:lstStyle/>
        <a:p>
          <a:endParaRPr lang="en-US"/>
        </a:p>
      </dgm:t>
    </dgm:pt>
    <dgm:pt modelId="{05C0D0EB-57D6-0047-8200-5D3D35E866BB}">
      <dgm:prSet phldrT="[Text]" custT="1"/>
      <dgm:spPr/>
      <dgm:t>
        <a:bodyPr/>
        <a:lstStyle/>
        <a:p>
          <a:r>
            <a:rPr lang="en-US" sz="2400" dirty="0" smtClean="0"/>
            <a:t>Classical</a:t>
          </a:r>
        </a:p>
        <a:p>
          <a:r>
            <a:rPr lang="en-US" sz="1200" dirty="0" smtClean="0"/>
            <a:t>Observation </a:t>
          </a:r>
          <a:endParaRPr lang="en-US" sz="1200" dirty="0"/>
        </a:p>
      </dgm:t>
    </dgm:pt>
    <dgm:pt modelId="{ACF66866-6068-4B42-A253-7C54AFBAA9D7}" type="parTrans" cxnId="{30EB303E-B0DD-BA40-B7EE-757B409FD729}">
      <dgm:prSet/>
      <dgm:spPr/>
      <dgm:t>
        <a:bodyPr/>
        <a:lstStyle/>
        <a:p>
          <a:endParaRPr lang="en-US"/>
        </a:p>
      </dgm:t>
    </dgm:pt>
    <dgm:pt modelId="{80E1FE26-EDA4-0A4F-B091-F707DBEC6EC7}" type="sibTrans" cxnId="{30EB303E-B0DD-BA40-B7EE-757B409FD729}">
      <dgm:prSet/>
      <dgm:spPr/>
      <dgm:t>
        <a:bodyPr/>
        <a:lstStyle/>
        <a:p>
          <a:endParaRPr lang="en-US"/>
        </a:p>
      </dgm:t>
    </dgm:pt>
    <dgm:pt modelId="{E832E5D5-ACC1-7F4F-A69D-4E7837077C02}">
      <dgm:prSet phldrT="[Text]"/>
      <dgm:spPr/>
      <dgm:t>
        <a:bodyPr/>
        <a:lstStyle/>
        <a:p>
          <a:r>
            <a:rPr lang="en-US" dirty="0" smtClean="0"/>
            <a:t>UK for FMOS </a:t>
          </a:r>
          <a:endParaRPr lang="en-US" dirty="0"/>
        </a:p>
      </dgm:t>
    </dgm:pt>
    <dgm:pt modelId="{F5B1049D-628D-7F4A-8820-257F2B41D849}" type="parTrans" cxnId="{7FAA4F28-85CB-D046-808D-6601651F2A12}">
      <dgm:prSet/>
      <dgm:spPr/>
      <dgm:t>
        <a:bodyPr/>
        <a:lstStyle/>
        <a:p>
          <a:endParaRPr lang="en-US"/>
        </a:p>
      </dgm:t>
    </dgm:pt>
    <dgm:pt modelId="{D6BBA0C2-1D0C-254F-A28D-6C2692996663}" type="sibTrans" cxnId="{7FAA4F28-85CB-D046-808D-6601651F2A12}">
      <dgm:prSet/>
      <dgm:spPr/>
      <dgm:t>
        <a:bodyPr/>
        <a:lstStyle/>
        <a:p>
          <a:endParaRPr lang="en-US"/>
        </a:p>
      </dgm:t>
    </dgm:pt>
    <dgm:pt modelId="{E4A6F15D-9E33-E947-95E7-77D8298877DD}">
      <dgm:prSet phldrT="[Text]" custT="1"/>
      <dgm:spPr/>
      <dgm:t>
        <a:bodyPr/>
        <a:lstStyle/>
        <a:p>
          <a:r>
            <a:rPr lang="en-US" sz="2800" dirty="0" smtClean="0"/>
            <a:t>Long</a:t>
          </a:r>
          <a:r>
            <a:rPr lang="en-US" sz="1500" dirty="0" smtClean="0"/>
            <a:t> </a:t>
          </a:r>
        </a:p>
        <a:p>
          <a:r>
            <a:rPr lang="en-US" sz="1500" dirty="0" smtClean="0"/>
            <a:t>Program</a:t>
          </a:r>
          <a:endParaRPr lang="en-US" sz="1500" dirty="0"/>
        </a:p>
      </dgm:t>
    </dgm:pt>
    <dgm:pt modelId="{BDA040EA-B66D-D348-9A1C-BE2F0C3EB183}" type="parTrans" cxnId="{0715FD09-92B5-A44D-9016-0889AE0CA9E5}">
      <dgm:prSet/>
      <dgm:spPr/>
      <dgm:t>
        <a:bodyPr/>
        <a:lstStyle/>
        <a:p>
          <a:endParaRPr lang="en-US"/>
        </a:p>
      </dgm:t>
    </dgm:pt>
    <dgm:pt modelId="{AD499BE4-F42C-394A-AF7C-B45536AB256F}" type="sibTrans" cxnId="{0715FD09-92B5-A44D-9016-0889AE0CA9E5}">
      <dgm:prSet/>
      <dgm:spPr/>
      <dgm:t>
        <a:bodyPr/>
        <a:lstStyle/>
        <a:p>
          <a:endParaRPr lang="en-US"/>
        </a:p>
      </dgm:t>
    </dgm:pt>
    <dgm:pt modelId="{20555CBA-7637-3E41-9C53-18220977C254}" type="pres">
      <dgm:prSet presAssocID="{996AAD7C-9432-FB40-8482-49A519C8A5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A206A-F70F-0A47-89C5-A9CE4051219C}" type="pres">
      <dgm:prSet presAssocID="{0C7B84EA-F0D6-6643-B62C-A69EF2080A86}" presName="centerShape" presStyleLbl="node0" presStyleIdx="0" presStyleCnt="1"/>
      <dgm:spPr/>
      <dgm:t>
        <a:bodyPr/>
        <a:lstStyle/>
        <a:p>
          <a:endParaRPr lang="en-US"/>
        </a:p>
      </dgm:t>
    </dgm:pt>
    <dgm:pt modelId="{9733C715-06D5-C949-A313-04FA17A2D021}" type="pres">
      <dgm:prSet presAssocID="{BDA040EA-B66D-D348-9A1C-BE2F0C3EB183}" presName="Name9" presStyleLbl="parChTrans1D2" presStyleIdx="0" presStyleCnt="5"/>
      <dgm:spPr/>
      <dgm:t>
        <a:bodyPr/>
        <a:lstStyle/>
        <a:p>
          <a:endParaRPr lang="en-US"/>
        </a:p>
      </dgm:t>
    </dgm:pt>
    <dgm:pt modelId="{63EBAD10-450C-DF4F-8B5A-DE9A00E0C53C}" type="pres">
      <dgm:prSet presAssocID="{BDA040EA-B66D-D348-9A1C-BE2F0C3EB18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64D0C73-F637-2C4F-A176-717E17325FB8}" type="pres">
      <dgm:prSet presAssocID="{E4A6F15D-9E33-E947-95E7-77D8298877DD}" presName="node" presStyleLbl="node1" presStyleIdx="0" presStyleCnt="5" custScaleX="167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B276D-B705-9D4B-A5E1-092B0B5F77AD}" type="pres">
      <dgm:prSet presAssocID="{9E500D6B-DBDB-2E4C-9061-D7F12765AAF5}" presName="Name9" presStyleLbl="parChTrans1D2" presStyleIdx="1" presStyleCnt="5"/>
      <dgm:spPr/>
      <dgm:t>
        <a:bodyPr/>
        <a:lstStyle/>
        <a:p>
          <a:endParaRPr lang="en-US"/>
        </a:p>
      </dgm:t>
    </dgm:pt>
    <dgm:pt modelId="{70AD1EE8-DC22-6F42-9B16-2D1D35C1108D}" type="pres">
      <dgm:prSet presAssocID="{9E500D6B-DBDB-2E4C-9061-D7F12765AAF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F6700B0-61A3-D545-B3E3-E0F2586B7582}" type="pres">
      <dgm:prSet presAssocID="{73321C4A-93D9-904E-87B4-7DC771328DF7}" presName="node" presStyleLbl="node1" presStyleIdx="1" presStyleCnt="5" custScaleX="170070" custRadScaleRad="156262" custRadScaleInc="-17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FDEDA-6C8C-3B4C-A02D-5B904B5420B6}" type="pres">
      <dgm:prSet presAssocID="{800006FE-E605-E747-BCF4-C13C9B86B68B}" presName="Name9" presStyleLbl="parChTrans1D2" presStyleIdx="2" presStyleCnt="5"/>
      <dgm:spPr/>
      <dgm:t>
        <a:bodyPr/>
        <a:lstStyle/>
        <a:p>
          <a:endParaRPr lang="en-US"/>
        </a:p>
      </dgm:t>
    </dgm:pt>
    <dgm:pt modelId="{88D0F971-B4D9-7942-8C03-B8FB70D43E89}" type="pres">
      <dgm:prSet presAssocID="{800006FE-E605-E747-BCF4-C13C9B86B68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C26A98A-6F68-0141-8158-CEF78B8D01EB}" type="pres">
      <dgm:prSet presAssocID="{68F3F701-6630-D749-96B2-9FB9647F00C3}" presName="node" presStyleLbl="node1" presStyleIdx="2" presStyleCnt="5" custScaleX="259667" custScaleY="125330" custRadScaleRad="154232" custRadScaleInc="-66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CFEA2-078F-E64B-A561-C0CF1101F607}" type="pres">
      <dgm:prSet presAssocID="{ACF66866-6068-4B42-A253-7C54AFBAA9D7}" presName="Name9" presStyleLbl="parChTrans1D2" presStyleIdx="3" presStyleCnt="5"/>
      <dgm:spPr/>
      <dgm:t>
        <a:bodyPr/>
        <a:lstStyle/>
        <a:p>
          <a:endParaRPr lang="en-US"/>
        </a:p>
      </dgm:t>
    </dgm:pt>
    <dgm:pt modelId="{B4653880-95E4-804E-829D-9AD5FCCE9264}" type="pres">
      <dgm:prSet presAssocID="{ACF66866-6068-4B42-A253-7C54AFBAA9D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1E00150-B2B8-3E43-8029-C750F58D6BDE}" type="pres">
      <dgm:prSet presAssocID="{05C0D0EB-57D6-0047-8200-5D3D35E866BB}" presName="node" presStyleLbl="node1" presStyleIdx="3" presStyleCnt="5" custScaleX="193205" custRadScaleRad="142540" custRadScaleInc="4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68006-A86C-3540-8C59-746713A44F72}" type="pres">
      <dgm:prSet presAssocID="{F5B1049D-628D-7F4A-8820-257F2B41D849}" presName="Name9" presStyleLbl="parChTrans1D2" presStyleIdx="4" presStyleCnt="5"/>
      <dgm:spPr/>
      <dgm:t>
        <a:bodyPr/>
        <a:lstStyle/>
        <a:p>
          <a:endParaRPr lang="en-US"/>
        </a:p>
      </dgm:t>
    </dgm:pt>
    <dgm:pt modelId="{D33E24E3-02D9-C24C-BF0F-F16C3F736A20}" type="pres">
      <dgm:prSet presAssocID="{F5B1049D-628D-7F4A-8820-257F2B41D84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7F3992D-9B53-644D-AF41-9061CF599200}" type="pres">
      <dgm:prSet presAssocID="{E832E5D5-ACC1-7F4F-A69D-4E7837077C02}" presName="node" presStyleLbl="node1" presStyleIdx="4" presStyleCnt="5" custScaleX="185593" custRadScaleRad="144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57478-58B6-1D4E-B9E8-7DF279653232}" type="presOf" srcId="{F5B1049D-628D-7F4A-8820-257F2B41D849}" destId="{0D068006-A86C-3540-8C59-746713A44F72}" srcOrd="0" destOrd="0" presId="urn:microsoft.com/office/officeart/2005/8/layout/radial1"/>
    <dgm:cxn modelId="{00004EA3-EDC7-0A4E-9EC9-E2EDFF5C6350}" type="presOf" srcId="{05C0D0EB-57D6-0047-8200-5D3D35E866BB}" destId="{91E00150-B2B8-3E43-8029-C750F58D6BDE}" srcOrd="0" destOrd="0" presId="urn:microsoft.com/office/officeart/2005/8/layout/radial1"/>
    <dgm:cxn modelId="{0D4DD5FD-45F5-2345-9F9A-F04F724EAA85}" type="presOf" srcId="{E4A6F15D-9E33-E947-95E7-77D8298877DD}" destId="{D64D0C73-F637-2C4F-A176-717E17325FB8}" srcOrd="0" destOrd="0" presId="urn:microsoft.com/office/officeart/2005/8/layout/radial1"/>
    <dgm:cxn modelId="{5ED58DB8-2FA4-DE43-A954-8A57F17BCE6A}" type="presOf" srcId="{ACF66866-6068-4B42-A253-7C54AFBAA9D7}" destId="{86ACFEA2-078F-E64B-A561-C0CF1101F607}" srcOrd="0" destOrd="0" presId="urn:microsoft.com/office/officeart/2005/8/layout/radial1"/>
    <dgm:cxn modelId="{1F760DF7-92F5-984C-9821-81BC815E1F8B}" type="presOf" srcId="{E832E5D5-ACC1-7F4F-A69D-4E7837077C02}" destId="{87F3992D-9B53-644D-AF41-9061CF599200}" srcOrd="0" destOrd="0" presId="urn:microsoft.com/office/officeart/2005/8/layout/radial1"/>
    <dgm:cxn modelId="{EA980F8C-AE5D-A243-B029-C05DFEE07366}" type="presOf" srcId="{ACF66866-6068-4B42-A253-7C54AFBAA9D7}" destId="{B4653880-95E4-804E-829D-9AD5FCCE9264}" srcOrd="1" destOrd="0" presId="urn:microsoft.com/office/officeart/2005/8/layout/radial1"/>
    <dgm:cxn modelId="{30EB303E-B0DD-BA40-B7EE-757B409FD729}" srcId="{0C7B84EA-F0D6-6643-B62C-A69EF2080A86}" destId="{05C0D0EB-57D6-0047-8200-5D3D35E866BB}" srcOrd="3" destOrd="0" parTransId="{ACF66866-6068-4B42-A253-7C54AFBAA9D7}" sibTransId="{80E1FE26-EDA4-0A4F-B091-F707DBEC6EC7}"/>
    <dgm:cxn modelId="{3F6989D1-8EBB-CB4A-ADF5-C88A881D811F}" type="presOf" srcId="{BDA040EA-B66D-D348-9A1C-BE2F0C3EB183}" destId="{63EBAD10-450C-DF4F-8B5A-DE9A00E0C53C}" srcOrd="1" destOrd="0" presId="urn:microsoft.com/office/officeart/2005/8/layout/radial1"/>
    <dgm:cxn modelId="{3DD3E579-3526-9949-8C65-4A115482A637}" type="presOf" srcId="{996AAD7C-9432-FB40-8482-49A519C8A522}" destId="{20555CBA-7637-3E41-9C53-18220977C254}" srcOrd="0" destOrd="0" presId="urn:microsoft.com/office/officeart/2005/8/layout/radial1"/>
    <dgm:cxn modelId="{03C36E6E-DFE4-D244-A610-31F0CAEF9BFB}" type="presOf" srcId="{68F3F701-6630-D749-96B2-9FB9647F00C3}" destId="{2C26A98A-6F68-0141-8158-CEF78B8D01EB}" srcOrd="0" destOrd="0" presId="urn:microsoft.com/office/officeart/2005/8/layout/radial1"/>
    <dgm:cxn modelId="{FFCA44BB-2836-F643-9F2D-78CDD0B1D643}" srcId="{0C7B84EA-F0D6-6643-B62C-A69EF2080A86}" destId="{73321C4A-93D9-904E-87B4-7DC771328DF7}" srcOrd="1" destOrd="0" parTransId="{9E500D6B-DBDB-2E4C-9061-D7F12765AAF5}" sibTransId="{14D4CF48-E761-6B4A-BBCF-14849A6833F3}"/>
    <dgm:cxn modelId="{DFF4604D-E8F5-454A-8F2A-3076DB1B53C9}" srcId="{996AAD7C-9432-FB40-8482-49A519C8A522}" destId="{0C7B84EA-F0D6-6643-B62C-A69EF2080A86}" srcOrd="0" destOrd="0" parTransId="{13BCA776-4469-E541-9DEF-20F1F7B5C91C}" sibTransId="{50B46121-7155-F14D-A2C5-E3E49EB3C9F9}"/>
    <dgm:cxn modelId="{7FAA4F28-85CB-D046-808D-6601651F2A12}" srcId="{0C7B84EA-F0D6-6643-B62C-A69EF2080A86}" destId="{E832E5D5-ACC1-7F4F-A69D-4E7837077C02}" srcOrd="4" destOrd="0" parTransId="{F5B1049D-628D-7F4A-8820-257F2B41D849}" sibTransId="{D6BBA0C2-1D0C-254F-A28D-6C2692996663}"/>
    <dgm:cxn modelId="{9B35B707-FF62-9642-940C-730A0214F4C7}" srcId="{0C7B84EA-F0D6-6643-B62C-A69EF2080A86}" destId="{68F3F701-6630-D749-96B2-9FB9647F00C3}" srcOrd="2" destOrd="0" parTransId="{800006FE-E605-E747-BCF4-C13C9B86B68B}" sibTransId="{430A1D2B-B2CD-5F40-80C5-B08803FFDD8F}"/>
    <dgm:cxn modelId="{20ACF54E-0B04-2440-89AB-0F789943CAD0}" type="presOf" srcId="{BDA040EA-B66D-D348-9A1C-BE2F0C3EB183}" destId="{9733C715-06D5-C949-A313-04FA17A2D021}" srcOrd="0" destOrd="0" presId="urn:microsoft.com/office/officeart/2005/8/layout/radial1"/>
    <dgm:cxn modelId="{6B7DC78F-159F-4D4D-A07C-6249E99D552B}" type="presOf" srcId="{800006FE-E605-E747-BCF4-C13C9B86B68B}" destId="{88D0F971-B4D9-7942-8C03-B8FB70D43E89}" srcOrd="1" destOrd="0" presId="urn:microsoft.com/office/officeart/2005/8/layout/radial1"/>
    <dgm:cxn modelId="{50D8E215-9F1E-224F-B26D-27AAF6766917}" type="presOf" srcId="{9E500D6B-DBDB-2E4C-9061-D7F12765AAF5}" destId="{70AD1EE8-DC22-6F42-9B16-2D1D35C1108D}" srcOrd="1" destOrd="0" presId="urn:microsoft.com/office/officeart/2005/8/layout/radial1"/>
    <dgm:cxn modelId="{822CFCD4-D818-7C4C-B1B5-F7C8133C9755}" type="presOf" srcId="{73321C4A-93D9-904E-87B4-7DC771328DF7}" destId="{5F6700B0-61A3-D545-B3E3-E0F2586B7582}" srcOrd="0" destOrd="0" presId="urn:microsoft.com/office/officeart/2005/8/layout/radial1"/>
    <dgm:cxn modelId="{1B0DEE63-FE0D-7D40-BF80-C6068A8AB6D8}" type="presOf" srcId="{0C7B84EA-F0D6-6643-B62C-A69EF2080A86}" destId="{4ACA206A-F70F-0A47-89C5-A9CE4051219C}" srcOrd="0" destOrd="0" presId="urn:microsoft.com/office/officeart/2005/8/layout/radial1"/>
    <dgm:cxn modelId="{E2C1781A-BD9A-6C48-86D0-78FA28B9E4EE}" type="presOf" srcId="{800006FE-E605-E747-BCF4-C13C9B86B68B}" destId="{372FDEDA-6C8C-3B4C-A02D-5B904B5420B6}" srcOrd="0" destOrd="0" presId="urn:microsoft.com/office/officeart/2005/8/layout/radial1"/>
    <dgm:cxn modelId="{0715FD09-92B5-A44D-9016-0889AE0CA9E5}" srcId="{0C7B84EA-F0D6-6643-B62C-A69EF2080A86}" destId="{E4A6F15D-9E33-E947-95E7-77D8298877DD}" srcOrd="0" destOrd="0" parTransId="{BDA040EA-B66D-D348-9A1C-BE2F0C3EB183}" sibTransId="{AD499BE4-F42C-394A-AF7C-B45536AB256F}"/>
    <dgm:cxn modelId="{C7F1F947-CEC1-374E-BFDC-CFD099F37D1B}" type="presOf" srcId="{9E500D6B-DBDB-2E4C-9061-D7F12765AAF5}" destId="{8BBB276D-B705-9D4B-A5E1-092B0B5F77AD}" srcOrd="0" destOrd="0" presId="urn:microsoft.com/office/officeart/2005/8/layout/radial1"/>
    <dgm:cxn modelId="{B01CD486-06D6-6C4E-9536-07055C50BE15}" type="presOf" srcId="{F5B1049D-628D-7F4A-8820-257F2B41D849}" destId="{D33E24E3-02D9-C24C-BF0F-F16C3F736A20}" srcOrd="1" destOrd="0" presId="urn:microsoft.com/office/officeart/2005/8/layout/radial1"/>
    <dgm:cxn modelId="{B712E3EB-516D-3A4B-951D-F6A061483774}" type="presParOf" srcId="{20555CBA-7637-3E41-9C53-18220977C254}" destId="{4ACA206A-F70F-0A47-89C5-A9CE4051219C}" srcOrd="0" destOrd="0" presId="urn:microsoft.com/office/officeart/2005/8/layout/radial1"/>
    <dgm:cxn modelId="{AE573B43-F2B6-944E-9299-15CB25624F4F}" type="presParOf" srcId="{20555CBA-7637-3E41-9C53-18220977C254}" destId="{9733C715-06D5-C949-A313-04FA17A2D021}" srcOrd="1" destOrd="0" presId="urn:microsoft.com/office/officeart/2005/8/layout/radial1"/>
    <dgm:cxn modelId="{B22AA095-8435-224C-AF9D-997BD3C0B5CF}" type="presParOf" srcId="{9733C715-06D5-C949-A313-04FA17A2D021}" destId="{63EBAD10-450C-DF4F-8B5A-DE9A00E0C53C}" srcOrd="0" destOrd="0" presId="urn:microsoft.com/office/officeart/2005/8/layout/radial1"/>
    <dgm:cxn modelId="{B2934A6C-A819-6243-9135-96581C8F4783}" type="presParOf" srcId="{20555CBA-7637-3E41-9C53-18220977C254}" destId="{D64D0C73-F637-2C4F-A176-717E17325FB8}" srcOrd="2" destOrd="0" presId="urn:microsoft.com/office/officeart/2005/8/layout/radial1"/>
    <dgm:cxn modelId="{D63186A7-E431-FD4E-8D3A-FA010A6BD0B0}" type="presParOf" srcId="{20555CBA-7637-3E41-9C53-18220977C254}" destId="{8BBB276D-B705-9D4B-A5E1-092B0B5F77AD}" srcOrd="3" destOrd="0" presId="urn:microsoft.com/office/officeart/2005/8/layout/radial1"/>
    <dgm:cxn modelId="{EC2F1F4D-40C6-6A46-804A-F85716D03968}" type="presParOf" srcId="{8BBB276D-B705-9D4B-A5E1-092B0B5F77AD}" destId="{70AD1EE8-DC22-6F42-9B16-2D1D35C1108D}" srcOrd="0" destOrd="0" presId="urn:microsoft.com/office/officeart/2005/8/layout/radial1"/>
    <dgm:cxn modelId="{89F68155-5617-C249-8533-8E71573BDF19}" type="presParOf" srcId="{20555CBA-7637-3E41-9C53-18220977C254}" destId="{5F6700B0-61A3-D545-B3E3-E0F2586B7582}" srcOrd="4" destOrd="0" presId="urn:microsoft.com/office/officeart/2005/8/layout/radial1"/>
    <dgm:cxn modelId="{3FD06F6A-2B97-F64B-9AB0-D638297C4552}" type="presParOf" srcId="{20555CBA-7637-3E41-9C53-18220977C254}" destId="{372FDEDA-6C8C-3B4C-A02D-5B904B5420B6}" srcOrd="5" destOrd="0" presId="urn:microsoft.com/office/officeart/2005/8/layout/radial1"/>
    <dgm:cxn modelId="{8D389DD8-9607-F44A-A0C9-94DF22697327}" type="presParOf" srcId="{372FDEDA-6C8C-3B4C-A02D-5B904B5420B6}" destId="{88D0F971-B4D9-7942-8C03-B8FB70D43E89}" srcOrd="0" destOrd="0" presId="urn:microsoft.com/office/officeart/2005/8/layout/radial1"/>
    <dgm:cxn modelId="{B72208F7-DE2C-EC45-A0ED-31BD5A92427C}" type="presParOf" srcId="{20555CBA-7637-3E41-9C53-18220977C254}" destId="{2C26A98A-6F68-0141-8158-CEF78B8D01EB}" srcOrd="6" destOrd="0" presId="urn:microsoft.com/office/officeart/2005/8/layout/radial1"/>
    <dgm:cxn modelId="{A4A87091-B0E9-7642-9B98-16672E8D28F0}" type="presParOf" srcId="{20555CBA-7637-3E41-9C53-18220977C254}" destId="{86ACFEA2-078F-E64B-A561-C0CF1101F607}" srcOrd="7" destOrd="0" presId="urn:microsoft.com/office/officeart/2005/8/layout/radial1"/>
    <dgm:cxn modelId="{42C76382-0355-6C41-BFA6-732FD96183E4}" type="presParOf" srcId="{86ACFEA2-078F-E64B-A561-C0CF1101F607}" destId="{B4653880-95E4-804E-829D-9AD5FCCE9264}" srcOrd="0" destOrd="0" presId="urn:microsoft.com/office/officeart/2005/8/layout/radial1"/>
    <dgm:cxn modelId="{86BA8A40-D8D6-9344-8B12-C5950ABCEB6F}" type="presParOf" srcId="{20555CBA-7637-3E41-9C53-18220977C254}" destId="{91E00150-B2B8-3E43-8029-C750F58D6BDE}" srcOrd="8" destOrd="0" presId="urn:microsoft.com/office/officeart/2005/8/layout/radial1"/>
    <dgm:cxn modelId="{1694B7F9-F833-664F-AA0C-7C6F3D30814B}" type="presParOf" srcId="{20555CBA-7637-3E41-9C53-18220977C254}" destId="{0D068006-A86C-3540-8C59-746713A44F72}" srcOrd="9" destOrd="0" presId="urn:microsoft.com/office/officeart/2005/8/layout/radial1"/>
    <dgm:cxn modelId="{86E2FC20-0405-BA44-B4DA-13A435AFE150}" type="presParOf" srcId="{0D068006-A86C-3540-8C59-746713A44F72}" destId="{D33E24E3-02D9-C24C-BF0F-F16C3F736A20}" srcOrd="0" destOrd="0" presId="urn:microsoft.com/office/officeart/2005/8/layout/radial1"/>
    <dgm:cxn modelId="{347DD953-EDE7-B944-B8A7-4072B5940DF5}" type="presParOf" srcId="{20555CBA-7637-3E41-9C53-18220977C254}" destId="{87F3992D-9B53-644D-AF41-9061CF59920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172CAD-F6D7-D94E-B58A-722A5877C4D4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E47DE-6560-7449-8BE0-862FDB226AA8}">
      <dgm:prSet phldrT="[Text]"/>
      <dgm:spPr/>
      <dgm:t>
        <a:bodyPr/>
        <a:lstStyle/>
        <a:p>
          <a:r>
            <a:rPr lang="en-US" dirty="0" smtClean="0"/>
            <a:t>SSP</a:t>
          </a:r>
          <a:endParaRPr lang="en-US" dirty="0"/>
        </a:p>
      </dgm:t>
    </dgm:pt>
    <dgm:pt modelId="{23E2A1C0-21A6-384C-AEAB-2FF093243207}" type="parTrans" cxnId="{78C9DB0D-C87D-BD4E-9C61-0A1E01F37156}">
      <dgm:prSet/>
      <dgm:spPr/>
      <dgm:t>
        <a:bodyPr/>
        <a:lstStyle/>
        <a:p>
          <a:endParaRPr lang="en-US"/>
        </a:p>
      </dgm:t>
    </dgm:pt>
    <dgm:pt modelId="{481DAB92-5141-4244-8123-8B0E9C13D967}" type="sibTrans" cxnId="{78C9DB0D-C87D-BD4E-9C61-0A1E01F37156}">
      <dgm:prSet/>
      <dgm:spPr/>
      <dgm:t>
        <a:bodyPr/>
        <a:lstStyle/>
        <a:p>
          <a:endParaRPr lang="en-US"/>
        </a:p>
      </dgm:t>
    </dgm:pt>
    <dgm:pt modelId="{6755C062-039F-CC45-AA13-DB4E21879181}">
      <dgm:prSet phldrT="[Text]" custT="1"/>
      <dgm:spPr/>
      <dgm:t>
        <a:bodyPr/>
        <a:lstStyle/>
        <a:p>
          <a:r>
            <a:rPr lang="en-US" sz="3200" dirty="0" smtClean="0"/>
            <a:t>Legacy </a:t>
          </a:r>
        </a:p>
        <a:p>
          <a:r>
            <a:rPr lang="en-US" sz="1300" dirty="0" smtClean="0"/>
            <a:t>type </a:t>
          </a:r>
          <a:endParaRPr lang="en-US" sz="1300" dirty="0"/>
        </a:p>
      </dgm:t>
    </dgm:pt>
    <dgm:pt modelId="{E949ED5A-7B9E-0D4E-A3C1-8458661380EB}" type="parTrans" cxnId="{F8EFD591-749F-EA49-B69F-D606633F24F4}">
      <dgm:prSet/>
      <dgm:spPr/>
      <dgm:t>
        <a:bodyPr/>
        <a:lstStyle/>
        <a:p>
          <a:endParaRPr lang="en-US"/>
        </a:p>
      </dgm:t>
    </dgm:pt>
    <dgm:pt modelId="{E832A8CA-5C25-B241-9ED9-EAC74548D562}" type="sibTrans" cxnId="{F8EFD591-749F-EA49-B69F-D606633F24F4}">
      <dgm:prSet/>
      <dgm:spPr/>
      <dgm:t>
        <a:bodyPr/>
        <a:lstStyle/>
        <a:p>
          <a:endParaRPr lang="en-US"/>
        </a:p>
      </dgm:t>
    </dgm:pt>
    <dgm:pt modelId="{82EF89BB-39B5-6F47-8EAF-1D6D7EB2B7E3}">
      <dgm:prSet phldrT="[Text]" custT="1"/>
      <dgm:spPr/>
      <dgm:t>
        <a:bodyPr/>
        <a:lstStyle/>
        <a:p>
          <a:r>
            <a:rPr lang="en-US" sz="3200" dirty="0" smtClean="0"/>
            <a:t>&gt;</a:t>
          </a:r>
          <a:r>
            <a:rPr lang="en-US" sz="3200" dirty="0" smtClean="0"/>
            <a:t> 40 </a:t>
          </a:r>
          <a:r>
            <a:rPr lang="en-US" sz="1700" dirty="0" smtClean="0"/>
            <a:t>nights </a:t>
          </a:r>
        </a:p>
        <a:p>
          <a:r>
            <a:rPr lang="en-US" sz="1700" dirty="0" smtClean="0"/>
            <a:t>(total less than 300 nights)</a:t>
          </a:r>
        </a:p>
        <a:p>
          <a:r>
            <a:rPr lang="en-US" sz="2800" dirty="0" smtClean="0"/>
            <a:t>&lt; 25% </a:t>
          </a:r>
          <a:r>
            <a:rPr lang="en-US" sz="1700" dirty="0" smtClean="0"/>
            <a:t>of open-use (~ 30 nights) per semester</a:t>
          </a:r>
          <a:endParaRPr lang="en-US" sz="1700" dirty="0"/>
        </a:p>
      </dgm:t>
    </dgm:pt>
    <dgm:pt modelId="{432C8D73-14E3-6943-9064-7F1B3DC9D87F}" type="parTrans" cxnId="{62737B1C-7819-F541-9378-238031E40066}">
      <dgm:prSet/>
      <dgm:spPr/>
      <dgm:t>
        <a:bodyPr/>
        <a:lstStyle/>
        <a:p>
          <a:endParaRPr lang="en-US"/>
        </a:p>
      </dgm:t>
    </dgm:pt>
    <dgm:pt modelId="{1D759249-1732-F94B-BF97-5DEC0CC747D1}" type="sibTrans" cxnId="{62737B1C-7819-F541-9378-238031E40066}">
      <dgm:prSet/>
      <dgm:spPr/>
      <dgm:t>
        <a:bodyPr/>
        <a:lstStyle/>
        <a:p>
          <a:endParaRPr lang="en-US"/>
        </a:p>
      </dgm:t>
    </dgm:pt>
    <dgm:pt modelId="{10BD6F8D-92CE-324D-8EC0-61EC50357A83}">
      <dgm:prSet phldrT="[Text]" custT="1"/>
      <dgm:spPr/>
      <dgm:t>
        <a:bodyPr/>
        <a:lstStyle/>
        <a:p>
          <a:r>
            <a:rPr lang="en-US" sz="2800" dirty="0" smtClean="0"/>
            <a:t>Classical </a:t>
          </a:r>
          <a:r>
            <a:rPr lang="en-US" sz="1800" dirty="0" smtClean="0"/>
            <a:t>Mode</a:t>
          </a:r>
          <a:endParaRPr lang="en-US" sz="1800" dirty="0"/>
        </a:p>
      </dgm:t>
    </dgm:pt>
    <dgm:pt modelId="{8C4FFB91-5812-EB4B-A7E7-1C4D59DCA4F9}" type="parTrans" cxnId="{6FA3CF59-5BAD-CC4A-8FF1-83F3C4EFFE53}">
      <dgm:prSet/>
      <dgm:spPr/>
      <dgm:t>
        <a:bodyPr/>
        <a:lstStyle/>
        <a:p>
          <a:endParaRPr lang="en-US"/>
        </a:p>
      </dgm:t>
    </dgm:pt>
    <dgm:pt modelId="{E9B94D3C-3656-3B4A-8ABD-4FF7992D7A39}" type="sibTrans" cxnId="{6FA3CF59-5BAD-CC4A-8FF1-83F3C4EFFE53}">
      <dgm:prSet/>
      <dgm:spPr/>
      <dgm:t>
        <a:bodyPr/>
        <a:lstStyle/>
        <a:p>
          <a:endParaRPr lang="en-US"/>
        </a:p>
      </dgm:t>
    </dgm:pt>
    <dgm:pt modelId="{16908FC9-6A35-6841-BE30-5A1794336121}">
      <dgm:prSet phldrT="[Text]"/>
      <dgm:spPr/>
      <dgm:t>
        <a:bodyPr/>
        <a:lstStyle/>
        <a:p>
          <a:r>
            <a:rPr lang="en-US" dirty="0" smtClean="0"/>
            <a:t>Japanese PI only</a:t>
          </a:r>
          <a:endParaRPr lang="en-US" dirty="0"/>
        </a:p>
      </dgm:t>
    </dgm:pt>
    <dgm:pt modelId="{D7180FCA-BDCF-3445-B305-D9F8F99C5D75}" type="parTrans" cxnId="{6CDF18FE-975E-BF4E-8A5D-660DC21FD753}">
      <dgm:prSet/>
      <dgm:spPr/>
      <dgm:t>
        <a:bodyPr/>
        <a:lstStyle/>
        <a:p>
          <a:endParaRPr lang="en-US"/>
        </a:p>
      </dgm:t>
    </dgm:pt>
    <dgm:pt modelId="{D621CC22-2B68-EB43-9AFF-2D2C2430F590}" type="sibTrans" cxnId="{6CDF18FE-975E-BF4E-8A5D-660DC21FD753}">
      <dgm:prSet/>
      <dgm:spPr/>
      <dgm:t>
        <a:bodyPr/>
        <a:lstStyle/>
        <a:p>
          <a:endParaRPr lang="en-US"/>
        </a:p>
      </dgm:t>
    </dgm:pt>
    <dgm:pt modelId="{C4BE78DF-A41D-204F-B82D-087D07CDAB80}" type="pres">
      <dgm:prSet presAssocID="{BC172CAD-F6D7-D94E-B58A-722A5877C4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0FACD-BF6F-CC4C-9352-E0E7451F9822}" type="pres">
      <dgm:prSet presAssocID="{E6CE47DE-6560-7449-8BE0-862FDB226AA8}" presName="centerShape" presStyleLbl="node0" presStyleIdx="0" presStyleCnt="1"/>
      <dgm:spPr/>
      <dgm:t>
        <a:bodyPr/>
        <a:lstStyle/>
        <a:p>
          <a:endParaRPr lang="en-US"/>
        </a:p>
      </dgm:t>
    </dgm:pt>
    <dgm:pt modelId="{EDF99EAF-BBDE-4B4A-8C8C-30EBB8BCA7E2}" type="pres">
      <dgm:prSet presAssocID="{E949ED5A-7B9E-0D4E-A3C1-8458661380EB}" presName="Name9" presStyleLbl="parChTrans1D2" presStyleIdx="0" presStyleCnt="4"/>
      <dgm:spPr/>
      <dgm:t>
        <a:bodyPr/>
        <a:lstStyle/>
        <a:p>
          <a:endParaRPr lang="en-US"/>
        </a:p>
      </dgm:t>
    </dgm:pt>
    <dgm:pt modelId="{5C925E45-318C-104D-A4CD-2C0C55F342C2}" type="pres">
      <dgm:prSet presAssocID="{E949ED5A-7B9E-0D4E-A3C1-8458661380E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ACCE7EF-5A94-B844-9BB4-11954DFF3338}" type="pres">
      <dgm:prSet presAssocID="{6755C062-039F-CC45-AA13-DB4E21879181}" presName="node" presStyleLbl="node1" presStyleIdx="0" presStyleCnt="4" custScaleX="194013" custRadScaleRad="100153" custRadScaleInc="-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7F3E-862B-1C47-9DD5-3A590FD8A010}" type="pres">
      <dgm:prSet presAssocID="{432C8D73-14E3-6943-9064-7F1B3DC9D87F}" presName="Name9" presStyleLbl="parChTrans1D2" presStyleIdx="1" presStyleCnt="4"/>
      <dgm:spPr/>
      <dgm:t>
        <a:bodyPr/>
        <a:lstStyle/>
        <a:p>
          <a:endParaRPr lang="en-US"/>
        </a:p>
      </dgm:t>
    </dgm:pt>
    <dgm:pt modelId="{AD119063-E987-0B45-8968-FFE92F57279E}" type="pres">
      <dgm:prSet presAssocID="{432C8D73-14E3-6943-9064-7F1B3DC9D87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50571A7-74FA-9142-8D84-5AF036DE059F}" type="pres">
      <dgm:prSet presAssocID="{82EF89BB-39B5-6F47-8EAF-1D6D7EB2B7E3}" presName="node" presStyleLbl="node1" presStyleIdx="1" presStyleCnt="4" custScaleX="279609" custScaleY="153955" custRadScaleRad="175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94545-B590-824B-9903-C218D8F569C7}" type="pres">
      <dgm:prSet presAssocID="{8C4FFB91-5812-EB4B-A7E7-1C4D59DCA4F9}" presName="Name9" presStyleLbl="parChTrans1D2" presStyleIdx="2" presStyleCnt="4"/>
      <dgm:spPr/>
      <dgm:t>
        <a:bodyPr/>
        <a:lstStyle/>
        <a:p>
          <a:endParaRPr lang="en-US"/>
        </a:p>
      </dgm:t>
    </dgm:pt>
    <dgm:pt modelId="{27ADDDCA-5809-5448-808F-47C36DACDA9F}" type="pres">
      <dgm:prSet presAssocID="{8C4FFB91-5812-EB4B-A7E7-1C4D59DCA4F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67979B9-B93A-C84E-B0F2-B9EBFA58DD1D}" type="pres">
      <dgm:prSet presAssocID="{10BD6F8D-92CE-324D-8EC0-61EC50357A83}" presName="node" presStyleLbl="node1" presStyleIdx="2" presStyleCnt="4" custScaleX="171635" custRadScaleRad="101143" custRadScaleInc="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560A8-3C42-E048-86FF-A3AB022171F0}" type="pres">
      <dgm:prSet presAssocID="{D7180FCA-BDCF-3445-B305-D9F8F99C5D75}" presName="Name9" presStyleLbl="parChTrans1D2" presStyleIdx="3" presStyleCnt="4"/>
      <dgm:spPr/>
      <dgm:t>
        <a:bodyPr/>
        <a:lstStyle/>
        <a:p>
          <a:endParaRPr lang="en-US"/>
        </a:p>
      </dgm:t>
    </dgm:pt>
    <dgm:pt modelId="{C8C1527F-75EA-F346-A369-1803C4FDA3D6}" type="pres">
      <dgm:prSet presAssocID="{D7180FCA-BDCF-3445-B305-D9F8F99C5D7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0506BF7-640D-F748-87AB-9C6996918455}" type="pres">
      <dgm:prSet presAssocID="{16908FC9-6A35-6841-BE30-5A1794336121}" presName="node" presStyleLbl="node1" presStyleIdx="3" presStyleCnt="4" custScaleX="178701" custRadScaleRad="146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5BA0A-666E-0C4D-9F71-00DA7EA21E49}" type="presOf" srcId="{8C4FFB91-5812-EB4B-A7E7-1C4D59DCA4F9}" destId="{57C94545-B590-824B-9903-C218D8F569C7}" srcOrd="0" destOrd="0" presId="urn:microsoft.com/office/officeart/2005/8/layout/radial1"/>
    <dgm:cxn modelId="{C51C44DB-01D0-ED41-8CFD-26A053731F45}" type="presOf" srcId="{432C8D73-14E3-6943-9064-7F1B3DC9D87F}" destId="{F5057F3E-862B-1C47-9DD5-3A590FD8A010}" srcOrd="0" destOrd="0" presId="urn:microsoft.com/office/officeart/2005/8/layout/radial1"/>
    <dgm:cxn modelId="{6CDF18FE-975E-BF4E-8A5D-660DC21FD753}" srcId="{E6CE47DE-6560-7449-8BE0-862FDB226AA8}" destId="{16908FC9-6A35-6841-BE30-5A1794336121}" srcOrd="3" destOrd="0" parTransId="{D7180FCA-BDCF-3445-B305-D9F8F99C5D75}" sibTransId="{D621CC22-2B68-EB43-9AFF-2D2C2430F590}"/>
    <dgm:cxn modelId="{F8EFD591-749F-EA49-B69F-D606633F24F4}" srcId="{E6CE47DE-6560-7449-8BE0-862FDB226AA8}" destId="{6755C062-039F-CC45-AA13-DB4E21879181}" srcOrd="0" destOrd="0" parTransId="{E949ED5A-7B9E-0D4E-A3C1-8458661380EB}" sibTransId="{E832A8CA-5C25-B241-9ED9-EAC74548D562}"/>
    <dgm:cxn modelId="{2B3D9560-47AD-A044-A498-53B7F696E7D9}" type="presOf" srcId="{E6CE47DE-6560-7449-8BE0-862FDB226AA8}" destId="{5EA0FACD-BF6F-CC4C-9352-E0E7451F9822}" srcOrd="0" destOrd="0" presId="urn:microsoft.com/office/officeart/2005/8/layout/radial1"/>
    <dgm:cxn modelId="{E8FA53C5-4F29-504D-A980-8C41FC5F30D6}" type="presOf" srcId="{82EF89BB-39B5-6F47-8EAF-1D6D7EB2B7E3}" destId="{250571A7-74FA-9142-8D84-5AF036DE059F}" srcOrd="0" destOrd="0" presId="urn:microsoft.com/office/officeart/2005/8/layout/radial1"/>
    <dgm:cxn modelId="{4DB0686E-8579-B047-897E-57C23A0953EE}" type="presOf" srcId="{D7180FCA-BDCF-3445-B305-D9F8F99C5D75}" destId="{C8C1527F-75EA-F346-A369-1803C4FDA3D6}" srcOrd="1" destOrd="0" presId="urn:microsoft.com/office/officeart/2005/8/layout/radial1"/>
    <dgm:cxn modelId="{62737B1C-7819-F541-9378-238031E40066}" srcId="{E6CE47DE-6560-7449-8BE0-862FDB226AA8}" destId="{82EF89BB-39B5-6F47-8EAF-1D6D7EB2B7E3}" srcOrd="1" destOrd="0" parTransId="{432C8D73-14E3-6943-9064-7F1B3DC9D87F}" sibTransId="{1D759249-1732-F94B-BF97-5DEC0CC747D1}"/>
    <dgm:cxn modelId="{6FA3CF59-5BAD-CC4A-8FF1-83F3C4EFFE53}" srcId="{E6CE47DE-6560-7449-8BE0-862FDB226AA8}" destId="{10BD6F8D-92CE-324D-8EC0-61EC50357A83}" srcOrd="2" destOrd="0" parTransId="{8C4FFB91-5812-EB4B-A7E7-1C4D59DCA4F9}" sibTransId="{E9B94D3C-3656-3B4A-8ABD-4FF7992D7A39}"/>
    <dgm:cxn modelId="{824CE91D-86BB-7A40-A9A8-D858B52B8AEB}" type="presOf" srcId="{8C4FFB91-5812-EB4B-A7E7-1C4D59DCA4F9}" destId="{27ADDDCA-5809-5448-808F-47C36DACDA9F}" srcOrd="1" destOrd="0" presId="urn:microsoft.com/office/officeart/2005/8/layout/radial1"/>
    <dgm:cxn modelId="{7D035AC1-7514-6242-856C-4A9CBE4202E7}" type="presOf" srcId="{E949ED5A-7B9E-0D4E-A3C1-8458661380EB}" destId="{5C925E45-318C-104D-A4CD-2C0C55F342C2}" srcOrd="1" destOrd="0" presId="urn:microsoft.com/office/officeart/2005/8/layout/radial1"/>
    <dgm:cxn modelId="{599A642A-9B5B-3D41-A63E-712DA7622512}" type="presOf" srcId="{D7180FCA-BDCF-3445-B305-D9F8F99C5D75}" destId="{5B7560A8-3C42-E048-86FF-A3AB022171F0}" srcOrd="0" destOrd="0" presId="urn:microsoft.com/office/officeart/2005/8/layout/radial1"/>
    <dgm:cxn modelId="{78C9DB0D-C87D-BD4E-9C61-0A1E01F37156}" srcId="{BC172CAD-F6D7-D94E-B58A-722A5877C4D4}" destId="{E6CE47DE-6560-7449-8BE0-862FDB226AA8}" srcOrd="0" destOrd="0" parTransId="{23E2A1C0-21A6-384C-AEAB-2FF093243207}" sibTransId="{481DAB92-5141-4244-8123-8B0E9C13D967}"/>
    <dgm:cxn modelId="{7C27A6EF-DAFE-EC46-A547-0867194FFB8C}" type="presOf" srcId="{16908FC9-6A35-6841-BE30-5A1794336121}" destId="{70506BF7-640D-F748-87AB-9C6996918455}" srcOrd="0" destOrd="0" presId="urn:microsoft.com/office/officeart/2005/8/layout/radial1"/>
    <dgm:cxn modelId="{F7C39048-BAD7-B94A-8AE9-08FFD778FDB7}" type="presOf" srcId="{6755C062-039F-CC45-AA13-DB4E21879181}" destId="{1ACCE7EF-5A94-B844-9BB4-11954DFF3338}" srcOrd="0" destOrd="0" presId="urn:microsoft.com/office/officeart/2005/8/layout/radial1"/>
    <dgm:cxn modelId="{7EBF25EF-E7B0-3F45-A3AD-D9A938E3B487}" type="presOf" srcId="{432C8D73-14E3-6943-9064-7F1B3DC9D87F}" destId="{AD119063-E987-0B45-8968-FFE92F57279E}" srcOrd="1" destOrd="0" presId="urn:microsoft.com/office/officeart/2005/8/layout/radial1"/>
    <dgm:cxn modelId="{857439AA-B144-C84C-BAB3-12BDB8671366}" type="presOf" srcId="{E949ED5A-7B9E-0D4E-A3C1-8458661380EB}" destId="{EDF99EAF-BBDE-4B4A-8C8C-30EBB8BCA7E2}" srcOrd="0" destOrd="0" presId="urn:microsoft.com/office/officeart/2005/8/layout/radial1"/>
    <dgm:cxn modelId="{20D04BC6-931E-F343-91F7-9114E23F616D}" type="presOf" srcId="{BC172CAD-F6D7-D94E-B58A-722A5877C4D4}" destId="{C4BE78DF-A41D-204F-B82D-087D07CDAB80}" srcOrd="0" destOrd="0" presId="urn:microsoft.com/office/officeart/2005/8/layout/radial1"/>
    <dgm:cxn modelId="{E5ED90DE-7D03-8F40-8D03-94F5D4BC1D68}" type="presOf" srcId="{10BD6F8D-92CE-324D-8EC0-61EC50357A83}" destId="{667979B9-B93A-C84E-B0F2-B9EBFA58DD1D}" srcOrd="0" destOrd="0" presId="urn:microsoft.com/office/officeart/2005/8/layout/radial1"/>
    <dgm:cxn modelId="{841639E0-A844-3040-BDD7-236B4D1DCA1E}" type="presParOf" srcId="{C4BE78DF-A41D-204F-B82D-087D07CDAB80}" destId="{5EA0FACD-BF6F-CC4C-9352-E0E7451F9822}" srcOrd="0" destOrd="0" presId="urn:microsoft.com/office/officeart/2005/8/layout/radial1"/>
    <dgm:cxn modelId="{1DAD0C5B-8370-7F4E-9F1C-057BF5190870}" type="presParOf" srcId="{C4BE78DF-A41D-204F-B82D-087D07CDAB80}" destId="{EDF99EAF-BBDE-4B4A-8C8C-30EBB8BCA7E2}" srcOrd="1" destOrd="0" presId="urn:microsoft.com/office/officeart/2005/8/layout/radial1"/>
    <dgm:cxn modelId="{B71D63D0-164E-BF4F-9F89-B0216FA52CC3}" type="presParOf" srcId="{EDF99EAF-BBDE-4B4A-8C8C-30EBB8BCA7E2}" destId="{5C925E45-318C-104D-A4CD-2C0C55F342C2}" srcOrd="0" destOrd="0" presId="urn:microsoft.com/office/officeart/2005/8/layout/radial1"/>
    <dgm:cxn modelId="{A5406DA5-D9D5-464E-AFEB-DAB8EC2A5525}" type="presParOf" srcId="{C4BE78DF-A41D-204F-B82D-087D07CDAB80}" destId="{1ACCE7EF-5A94-B844-9BB4-11954DFF3338}" srcOrd="2" destOrd="0" presId="urn:microsoft.com/office/officeart/2005/8/layout/radial1"/>
    <dgm:cxn modelId="{704C285D-030A-284B-98DE-E9F92A2F4D47}" type="presParOf" srcId="{C4BE78DF-A41D-204F-B82D-087D07CDAB80}" destId="{F5057F3E-862B-1C47-9DD5-3A590FD8A010}" srcOrd="3" destOrd="0" presId="urn:microsoft.com/office/officeart/2005/8/layout/radial1"/>
    <dgm:cxn modelId="{C3AB62AD-2921-5C45-BE10-CEFDC8213321}" type="presParOf" srcId="{F5057F3E-862B-1C47-9DD5-3A590FD8A010}" destId="{AD119063-E987-0B45-8968-FFE92F57279E}" srcOrd="0" destOrd="0" presId="urn:microsoft.com/office/officeart/2005/8/layout/radial1"/>
    <dgm:cxn modelId="{4400FA90-C579-3D49-848A-6DAD77625039}" type="presParOf" srcId="{C4BE78DF-A41D-204F-B82D-087D07CDAB80}" destId="{250571A7-74FA-9142-8D84-5AF036DE059F}" srcOrd="4" destOrd="0" presId="urn:microsoft.com/office/officeart/2005/8/layout/radial1"/>
    <dgm:cxn modelId="{6EBE4807-2DC7-E245-9657-60A971302977}" type="presParOf" srcId="{C4BE78DF-A41D-204F-B82D-087D07CDAB80}" destId="{57C94545-B590-824B-9903-C218D8F569C7}" srcOrd="5" destOrd="0" presId="urn:microsoft.com/office/officeart/2005/8/layout/radial1"/>
    <dgm:cxn modelId="{294B8A36-FEED-1C4D-A246-0D283D006E09}" type="presParOf" srcId="{57C94545-B590-824B-9903-C218D8F569C7}" destId="{27ADDDCA-5809-5448-808F-47C36DACDA9F}" srcOrd="0" destOrd="0" presId="urn:microsoft.com/office/officeart/2005/8/layout/radial1"/>
    <dgm:cxn modelId="{419F20CF-B3F2-F84D-A413-A01FBAAF03A1}" type="presParOf" srcId="{C4BE78DF-A41D-204F-B82D-087D07CDAB80}" destId="{667979B9-B93A-C84E-B0F2-B9EBFA58DD1D}" srcOrd="6" destOrd="0" presId="urn:microsoft.com/office/officeart/2005/8/layout/radial1"/>
    <dgm:cxn modelId="{F0920CC6-708A-8543-A497-0ACBBABCBF84}" type="presParOf" srcId="{C4BE78DF-A41D-204F-B82D-087D07CDAB80}" destId="{5B7560A8-3C42-E048-86FF-A3AB022171F0}" srcOrd="7" destOrd="0" presId="urn:microsoft.com/office/officeart/2005/8/layout/radial1"/>
    <dgm:cxn modelId="{A44B04DC-E9E7-5445-99EB-5663CCC8A3EE}" type="presParOf" srcId="{5B7560A8-3C42-E048-86FF-A3AB022171F0}" destId="{C8C1527F-75EA-F346-A369-1803C4FDA3D6}" srcOrd="0" destOrd="0" presId="urn:microsoft.com/office/officeart/2005/8/layout/radial1"/>
    <dgm:cxn modelId="{D2B655CF-CC4B-5147-90B9-C6E60316E6DA}" type="presParOf" srcId="{C4BE78DF-A41D-204F-B82D-087D07CDAB80}" destId="{70506BF7-640D-F748-87AB-9C699691845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A4D563-C6C1-714C-892B-11B2EE8A9787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</dgm:pt>
    <dgm:pt modelId="{C723DB78-F8FC-0D41-B509-8DF6515AE38A}">
      <dgm:prSet phldrT="[Text]"/>
      <dgm:spPr/>
      <dgm:t>
        <a:bodyPr/>
        <a:lstStyle/>
        <a:p>
          <a:r>
            <a:rPr lang="en-US" dirty="0" smtClean="0"/>
            <a:t>Preparation of </a:t>
          </a:r>
          <a:r>
            <a:rPr lang="en-US" dirty="0" err="1" smtClean="0"/>
            <a:t>CfP</a:t>
          </a:r>
          <a:endParaRPr lang="en-US" dirty="0"/>
        </a:p>
      </dgm:t>
    </dgm:pt>
    <dgm:pt modelId="{D7FF3404-F35E-6A4F-9CF4-65A7A0FAB21F}" type="parTrans" cxnId="{AAA28078-054B-2940-9AAF-52416BA6C8BC}">
      <dgm:prSet/>
      <dgm:spPr/>
      <dgm:t>
        <a:bodyPr/>
        <a:lstStyle/>
        <a:p>
          <a:endParaRPr lang="en-US"/>
        </a:p>
      </dgm:t>
    </dgm:pt>
    <dgm:pt modelId="{EC431C81-ABD8-3E42-B63D-6334FB49834C}" type="sibTrans" cxnId="{AAA28078-054B-2940-9AAF-52416BA6C8BC}">
      <dgm:prSet/>
      <dgm:spPr/>
      <dgm:t>
        <a:bodyPr/>
        <a:lstStyle/>
        <a:p>
          <a:endParaRPr lang="en-US"/>
        </a:p>
      </dgm:t>
    </dgm:pt>
    <dgm:pt modelId="{F8BA8FB5-FAD5-9444-AE4F-E79D48ACEC0D}">
      <dgm:prSet phldrT="[Text]"/>
      <dgm:spPr/>
      <dgm:t>
        <a:bodyPr/>
        <a:lstStyle/>
        <a:p>
          <a:r>
            <a:rPr lang="en-US" dirty="0" smtClean="0"/>
            <a:t>Call for Proposal</a:t>
          </a:r>
          <a:endParaRPr lang="en-US" dirty="0"/>
        </a:p>
      </dgm:t>
    </dgm:pt>
    <dgm:pt modelId="{BC120A54-C07C-104A-AC03-39A13197E750}" type="parTrans" cxnId="{64A1D47E-0126-CA47-ACAA-E26643C60320}">
      <dgm:prSet/>
      <dgm:spPr/>
      <dgm:t>
        <a:bodyPr/>
        <a:lstStyle/>
        <a:p>
          <a:endParaRPr lang="en-US"/>
        </a:p>
      </dgm:t>
    </dgm:pt>
    <dgm:pt modelId="{09C2D11F-E3A0-0149-AF74-AC8C6FC6A0F8}" type="sibTrans" cxnId="{64A1D47E-0126-CA47-ACAA-E26643C60320}">
      <dgm:prSet/>
      <dgm:spPr/>
      <dgm:t>
        <a:bodyPr/>
        <a:lstStyle/>
        <a:p>
          <a:endParaRPr lang="en-US"/>
        </a:p>
      </dgm:t>
    </dgm:pt>
    <dgm:pt modelId="{265F3F4A-F6A4-E84D-BA5A-92C095E64356}">
      <dgm:prSet phldrT="[Text]" custT="1"/>
      <dgm:spPr/>
      <dgm:t>
        <a:bodyPr/>
        <a:lstStyle/>
        <a:p>
          <a:r>
            <a:rPr lang="en-US" sz="4400" dirty="0" smtClean="0"/>
            <a:t>Evaluation of Proposal</a:t>
          </a:r>
          <a:endParaRPr lang="en-US" sz="4400" dirty="0"/>
        </a:p>
      </dgm:t>
    </dgm:pt>
    <dgm:pt modelId="{E485128D-B1D7-C341-A4CD-871BD8702366}" type="parTrans" cxnId="{8082E42B-DE97-3942-92E5-68AC492449A3}">
      <dgm:prSet/>
      <dgm:spPr/>
      <dgm:t>
        <a:bodyPr/>
        <a:lstStyle/>
        <a:p>
          <a:endParaRPr lang="en-US"/>
        </a:p>
      </dgm:t>
    </dgm:pt>
    <dgm:pt modelId="{72C6CA4B-9020-3848-863C-281585D359F6}" type="sibTrans" cxnId="{8082E42B-DE97-3942-92E5-68AC492449A3}">
      <dgm:prSet/>
      <dgm:spPr/>
      <dgm:t>
        <a:bodyPr/>
        <a:lstStyle/>
        <a:p>
          <a:endParaRPr lang="en-US"/>
        </a:p>
      </dgm:t>
    </dgm:pt>
    <dgm:pt modelId="{B0D9EEA7-5418-F24E-B929-5AAE861CD308}">
      <dgm:prSet phldrT="[Text]"/>
      <dgm:spPr/>
      <dgm:t>
        <a:bodyPr/>
        <a:lstStyle/>
        <a:p>
          <a:r>
            <a:rPr lang="en-US" dirty="0" smtClean="0"/>
            <a:t>Scheduling of Accepted Proposal</a:t>
          </a:r>
          <a:endParaRPr lang="en-US" dirty="0"/>
        </a:p>
      </dgm:t>
    </dgm:pt>
    <dgm:pt modelId="{DE99BBC4-1C60-1A42-BFD8-2BEE59235D65}" type="parTrans" cxnId="{43935109-DE25-B64A-A4C9-F11C8D429151}">
      <dgm:prSet/>
      <dgm:spPr/>
      <dgm:t>
        <a:bodyPr/>
        <a:lstStyle/>
        <a:p>
          <a:endParaRPr lang="en-US"/>
        </a:p>
      </dgm:t>
    </dgm:pt>
    <dgm:pt modelId="{CBB83416-EBE8-D342-80F8-39EB32B219CB}" type="sibTrans" cxnId="{43935109-DE25-B64A-A4C9-F11C8D429151}">
      <dgm:prSet/>
      <dgm:spPr/>
      <dgm:t>
        <a:bodyPr/>
        <a:lstStyle/>
        <a:p>
          <a:endParaRPr lang="en-US"/>
        </a:p>
      </dgm:t>
    </dgm:pt>
    <dgm:pt modelId="{59948A72-ED4B-F848-AE9F-35472EEB69E6}">
      <dgm:prSet phldrT="[Text]"/>
      <dgm:spPr/>
      <dgm:t>
        <a:bodyPr/>
        <a:lstStyle/>
        <a:p>
          <a:r>
            <a:rPr lang="en-US" dirty="0" smtClean="0"/>
            <a:t>Execution of Observation</a:t>
          </a:r>
          <a:endParaRPr lang="en-US" dirty="0"/>
        </a:p>
      </dgm:t>
    </dgm:pt>
    <dgm:pt modelId="{67D6340A-238D-AA4D-A2A3-3ED976A010BD}" type="parTrans" cxnId="{0A070EA0-5A27-7E4D-84D0-05094FCD2DB9}">
      <dgm:prSet/>
      <dgm:spPr/>
      <dgm:t>
        <a:bodyPr/>
        <a:lstStyle/>
        <a:p>
          <a:endParaRPr lang="en-US"/>
        </a:p>
      </dgm:t>
    </dgm:pt>
    <dgm:pt modelId="{8C0A4A2A-73AB-BC44-84D5-878E05775ACE}" type="sibTrans" cxnId="{0A070EA0-5A27-7E4D-84D0-05094FCD2DB9}">
      <dgm:prSet/>
      <dgm:spPr/>
      <dgm:t>
        <a:bodyPr/>
        <a:lstStyle/>
        <a:p>
          <a:endParaRPr lang="en-US"/>
        </a:p>
      </dgm:t>
    </dgm:pt>
    <dgm:pt modelId="{897DD504-7640-5343-8A86-1D34796A3F9D}">
      <dgm:prSet phldrT="[Text]"/>
      <dgm:spPr/>
      <dgm:t>
        <a:bodyPr/>
        <a:lstStyle/>
        <a:p>
          <a:r>
            <a:rPr lang="en-US" dirty="0" smtClean="0"/>
            <a:t>Archive/Publishing </a:t>
          </a:r>
          <a:endParaRPr lang="en-US" dirty="0"/>
        </a:p>
      </dgm:t>
    </dgm:pt>
    <dgm:pt modelId="{FF6A8198-A767-174A-AC83-08095912B1F7}" type="parTrans" cxnId="{6D08C711-1841-5949-9665-E331B7D2352D}">
      <dgm:prSet/>
      <dgm:spPr/>
      <dgm:t>
        <a:bodyPr/>
        <a:lstStyle/>
        <a:p>
          <a:endParaRPr lang="en-US"/>
        </a:p>
      </dgm:t>
    </dgm:pt>
    <dgm:pt modelId="{91EA010A-BD30-224F-A797-8B2336D569BE}" type="sibTrans" cxnId="{6D08C711-1841-5949-9665-E331B7D2352D}">
      <dgm:prSet/>
      <dgm:spPr/>
      <dgm:t>
        <a:bodyPr/>
        <a:lstStyle/>
        <a:p>
          <a:endParaRPr lang="en-US"/>
        </a:p>
      </dgm:t>
    </dgm:pt>
    <dgm:pt modelId="{C98DA0D3-0116-E041-A615-01AD607C4AB3}" type="pres">
      <dgm:prSet presAssocID="{14A4D563-C6C1-714C-892B-11B2EE8A9787}" presName="Name0" presStyleCnt="0">
        <dgm:presLayoutVars>
          <dgm:dir/>
          <dgm:resizeHandles val="exact"/>
        </dgm:presLayoutVars>
      </dgm:prSet>
      <dgm:spPr/>
    </dgm:pt>
    <dgm:pt modelId="{D2B5D99B-007D-E643-996F-9A5C155F61F9}" type="pres">
      <dgm:prSet presAssocID="{14A4D563-C6C1-714C-892B-11B2EE8A9787}" presName="cycle" presStyleCnt="0"/>
      <dgm:spPr/>
    </dgm:pt>
    <dgm:pt modelId="{BEF4F09F-899C-784E-A299-0C82D8D79747}" type="pres">
      <dgm:prSet presAssocID="{C723DB78-F8FC-0D41-B509-8DF6515AE38A}" presName="nodeFirstNode" presStyleLbl="node1" presStyleIdx="0" presStyleCnt="6" custRadScaleRad="10011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FA899-960F-1C4E-A64F-9B3A569A7A66}" type="pres">
      <dgm:prSet presAssocID="{EC431C81-ABD8-3E42-B63D-6334FB49834C}" presName="sibTransFirstNode" presStyleLbl="bgShp" presStyleIdx="0" presStyleCnt="1" custScaleX="150814"/>
      <dgm:spPr/>
      <dgm:t>
        <a:bodyPr/>
        <a:lstStyle/>
        <a:p>
          <a:endParaRPr lang="en-US"/>
        </a:p>
      </dgm:t>
    </dgm:pt>
    <dgm:pt modelId="{6651C8F9-CF48-E542-9A54-9E6962E32ACF}" type="pres">
      <dgm:prSet presAssocID="{F8BA8FB5-FAD5-9444-AE4F-E79D48ACEC0D}" presName="nodeFollowingNodes" presStyleLbl="node1" presStyleIdx="1" presStyleCnt="6" custRadScaleRad="157880" custRadScaleInc="2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F9EBF-8133-8841-A741-9F9AC7A37B06}" type="pres">
      <dgm:prSet presAssocID="{265F3F4A-F6A4-E84D-BA5A-92C095E64356}" presName="nodeFollowingNodes" presStyleLbl="node1" presStyleIdx="2" presStyleCnt="6" custScaleX="168113" custScaleY="195412" custRadScaleRad="159279" custRadScaleInc="-2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4F4BA-6D87-D942-93EB-E5C3D2EC1A97}" type="pres">
      <dgm:prSet presAssocID="{B0D9EEA7-5418-F24E-B929-5AAE861CD308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F7223-B238-F046-9643-CE85B322F68B}" type="pres">
      <dgm:prSet presAssocID="{59948A72-ED4B-F848-AE9F-35472EEB69E6}" presName="nodeFollowingNodes" presStyleLbl="node1" presStyleIdx="4" presStyleCnt="6" custRadScaleRad="148259" custRadScaleInc="8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4871-7755-3448-B6D9-4C13BC800F32}" type="pres">
      <dgm:prSet presAssocID="{897DD504-7640-5343-8A86-1D34796A3F9D}" presName="nodeFollowingNodes" presStyleLbl="node1" presStyleIdx="5" presStyleCnt="6" custRadScaleRad="52250" custRadScaleInc="-2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99384-54DD-774F-BFF8-EE515DC902E9}" type="presOf" srcId="{59948A72-ED4B-F848-AE9F-35472EEB69E6}" destId="{45BF7223-B238-F046-9643-CE85B322F68B}" srcOrd="0" destOrd="0" presId="urn:microsoft.com/office/officeart/2005/8/layout/cycle3"/>
    <dgm:cxn modelId="{DE57AE6E-E8DE-9645-A192-1A5DA5495550}" type="presOf" srcId="{C723DB78-F8FC-0D41-B509-8DF6515AE38A}" destId="{BEF4F09F-899C-784E-A299-0C82D8D79747}" srcOrd="0" destOrd="0" presId="urn:microsoft.com/office/officeart/2005/8/layout/cycle3"/>
    <dgm:cxn modelId="{43935109-DE25-B64A-A4C9-F11C8D429151}" srcId="{14A4D563-C6C1-714C-892B-11B2EE8A9787}" destId="{B0D9EEA7-5418-F24E-B929-5AAE861CD308}" srcOrd="3" destOrd="0" parTransId="{DE99BBC4-1C60-1A42-BFD8-2BEE59235D65}" sibTransId="{CBB83416-EBE8-D342-80F8-39EB32B219CB}"/>
    <dgm:cxn modelId="{4C9787EE-EF83-DC45-9321-5765A87691A2}" type="presOf" srcId="{14A4D563-C6C1-714C-892B-11B2EE8A9787}" destId="{C98DA0D3-0116-E041-A615-01AD607C4AB3}" srcOrd="0" destOrd="0" presId="urn:microsoft.com/office/officeart/2005/8/layout/cycle3"/>
    <dgm:cxn modelId="{0A070EA0-5A27-7E4D-84D0-05094FCD2DB9}" srcId="{14A4D563-C6C1-714C-892B-11B2EE8A9787}" destId="{59948A72-ED4B-F848-AE9F-35472EEB69E6}" srcOrd="4" destOrd="0" parTransId="{67D6340A-238D-AA4D-A2A3-3ED976A010BD}" sibTransId="{8C0A4A2A-73AB-BC44-84D5-878E05775ACE}"/>
    <dgm:cxn modelId="{ED72AE9C-445A-0841-BE6E-37C28A6FB124}" type="presOf" srcId="{EC431C81-ABD8-3E42-B63D-6334FB49834C}" destId="{EE7FA899-960F-1C4E-A64F-9B3A569A7A66}" srcOrd="0" destOrd="0" presId="urn:microsoft.com/office/officeart/2005/8/layout/cycle3"/>
    <dgm:cxn modelId="{363FC370-968F-3541-BFEC-AD66169EB496}" type="presOf" srcId="{F8BA8FB5-FAD5-9444-AE4F-E79D48ACEC0D}" destId="{6651C8F9-CF48-E542-9A54-9E6962E32ACF}" srcOrd="0" destOrd="0" presId="urn:microsoft.com/office/officeart/2005/8/layout/cycle3"/>
    <dgm:cxn modelId="{B8F66DB6-5685-E240-B6E4-2FC9499BB305}" type="presOf" srcId="{B0D9EEA7-5418-F24E-B929-5AAE861CD308}" destId="{8AF4F4BA-6D87-D942-93EB-E5C3D2EC1A97}" srcOrd="0" destOrd="0" presId="urn:microsoft.com/office/officeart/2005/8/layout/cycle3"/>
    <dgm:cxn modelId="{F01E8EF0-A4D9-2948-A625-D10EFEB3907A}" type="presOf" srcId="{897DD504-7640-5343-8A86-1D34796A3F9D}" destId="{92644871-7755-3448-B6D9-4C13BC800F32}" srcOrd="0" destOrd="0" presId="urn:microsoft.com/office/officeart/2005/8/layout/cycle3"/>
    <dgm:cxn modelId="{64A1D47E-0126-CA47-ACAA-E26643C60320}" srcId="{14A4D563-C6C1-714C-892B-11B2EE8A9787}" destId="{F8BA8FB5-FAD5-9444-AE4F-E79D48ACEC0D}" srcOrd="1" destOrd="0" parTransId="{BC120A54-C07C-104A-AC03-39A13197E750}" sibTransId="{09C2D11F-E3A0-0149-AF74-AC8C6FC6A0F8}"/>
    <dgm:cxn modelId="{8082E42B-DE97-3942-92E5-68AC492449A3}" srcId="{14A4D563-C6C1-714C-892B-11B2EE8A9787}" destId="{265F3F4A-F6A4-E84D-BA5A-92C095E64356}" srcOrd="2" destOrd="0" parTransId="{E485128D-B1D7-C341-A4CD-871BD8702366}" sibTransId="{72C6CA4B-9020-3848-863C-281585D359F6}"/>
    <dgm:cxn modelId="{6D08C711-1841-5949-9665-E331B7D2352D}" srcId="{14A4D563-C6C1-714C-892B-11B2EE8A9787}" destId="{897DD504-7640-5343-8A86-1D34796A3F9D}" srcOrd="5" destOrd="0" parTransId="{FF6A8198-A767-174A-AC83-08095912B1F7}" sibTransId="{91EA010A-BD30-224F-A797-8B2336D569BE}"/>
    <dgm:cxn modelId="{9C34D665-91DC-5344-A5E4-61DED1FE2EA7}" type="presOf" srcId="{265F3F4A-F6A4-E84D-BA5A-92C095E64356}" destId="{CBDF9EBF-8133-8841-A741-9F9AC7A37B06}" srcOrd="0" destOrd="0" presId="urn:microsoft.com/office/officeart/2005/8/layout/cycle3"/>
    <dgm:cxn modelId="{AAA28078-054B-2940-9AAF-52416BA6C8BC}" srcId="{14A4D563-C6C1-714C-892B-11B2EE8A9787}" destId="{C723DB78-F8FC-0D41-B509-8DF6515AE38A}" srcOrd="0" destOrd="0" parTransId="{D7FF3404-F35E-6A4F-9CF4-65A7A0FAB21F}" sibTransId="{EC431C81-ABD8-3E42-B63D-6334FB49834C}"/>
    <dgm:cxn modelId="{9A355DAC-B2B8-B14E-823C-1A3053D7526A}" type="presParOf" srcId="{C98DA0D3-0116-E041-A615-01AD607C4AB3}" destId="{D2B5D99B-007D-E643-996F-9A5C155F61F9}" srcOrd="0" destOrd="0" presId="urn:microsoft.com/office/officeart/2005/8/layout/cycle3"/>
    <dgm:cxn modelId="{6A984805-FF4E-0D44-835C-717A77EFF89C}" type="presParOf" srcId="{D2B5D99B-007D-E643-996F-9A5C155F61F9}" destId="{BEF4F09F-899C-784E-A299-0C82D8D79747}" srcOrd="0" destOrd="0" presId="urn:microsoft.com/office/officeart/2005/8/layout/cycle3"/>
    <dgm:cxn modelId="{9068E7B5-23CF-6C4E-A47F-B7D1C748977F}" type="presParOf" srcId="{D2B5D99B-007D-E643-996F-9A5C155F61F9}" destId="{EE7FA899-960F-1C4E-A64F-9B3A569A7A66}" srcOrd="1" destOrd="0" presId="urn:microsoft.com/office/officeart/2005/8/layout/cycle3"/>
    <dgm:cxn modelId="{F1F4A64F-552C-524F-94E0-57501ABB5A13}" type="presParOf" srcId="{D2B5D99B-007D-E643-996F-9A5C155F61F9}" destId="{6651C8F9-CF48-E542-9A54-9E6962E32ACF}" srcOrd="2" destOrd="0" presId="urn:microsoft.com/office/officeart/2005/8/layout/cycle3"/>
    <dgm:cxn modelId="{12EB3D6B-E9D3-8144-9483-CF4D86E7959D}" type="presParOf" srcId="{D2B5D99B-007D-E643-996F-9A5C155F61F9}" destId="{CBDF9EBF-8133-8841-A741-9F9AC7A37B06}" srcOrd="3" destOrd="0" presId="urn:microsoft.com/office/officeart/2005/8/layout/cycle3"/>
    <dgm:cxn modelId="{97D9557A-4094-6C40-8B3C-3966069D06C2}" type="presParOf" srcId="{D2B5D99B-007D-E643-996F-9A5C155F61F9}" destId="{8AF4F4BA-6D87-D942-93EB-E5C3D2EC1A97}" srcOrd="4" destOrd="0" presId="urn:microsoft.com/office/officeart/2005/8/layout/cycle3"/>
    <dgm:cxn modelId="{F217BB42-599A-FE41-A9A0-79943564EBAC}" type="presParOf" srcId="{D2B5D99B-007D-E643-996F-9A5C155F61F9}" destId="{45BF7223-B238-F046-9643-CE85B322F68B}" srcOrd="5" destOrd="0" presId="urn:microsoft.com/office/officeart/2005/8/layout/cycle3"/>
    <dgm:cxn modelId="{6556463D-B60D-CE4D-8138-944EA04C0498}" type="presParOf" srcId="{D2B5D99B-007D-E643-996F-9A5C155F61F9}" destId="{92644871-7755-3448-B6D9-4C13BC800F3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9AD7A-23CF-1C4A-BBA5-EB1C95C872EC}">
      <dsp:nvSpPr>
        <dsp:cNvPr id="0" name=""/>
        <dsp:cNvSpPr/>
      </dsp:nvSpPr>
      <dsp:spPr>
        <a:xfrm>
          <a:off x="1552198" y="1147"/>
          <a:ext cx="511938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Maximize Scientific Output</a:t>
          </a:r>
          <a:endParaRPr lang="en-US" sz="3500" kern="1200" dirty="0"/>
        </a:p>
      </dsp:txBody>
      <dsp:txXfrm>
        <a:off x="1552198" y="1147"/>
        <a:ext cx="5119382" cy="952351"/>
      </dsp:txXfrm>
    </dsp:sp>
    <dsp:sp modelId="{1AE765C8-CE0E-FB49-AD19-2C83319BDAB0}">
      <dsp:nvSpPr>
        <dsp:cNvPr id="0" name=""/>
        <dsp:cNvSpPr/>
      </dsp:nvSpPr>
      <dsp:spPr>
        <a:xfrm>
          <a:off x="2064136" y="953498"/>
          <a:ext cx="511938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511938" y="7142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286A9-7D2E-C24F-A22B-4CF4FF269A9C}">
      <dsp:nvSpPr>
        <dsp:cNvPr id="0" name=""/>
        <dsp:cNvSpPr/>
      </dsp:nvSpPr>
      <dsp:spPr>
        <a:xfrm>
          <a:off x="2576074" y="1191586"/>
          <a:ext cx="406410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Efficient Operation</a:t>
          </a:r>
          <a:endParaRPr lang="en-US" sz="3800" kern="1200" dirty="0"/>
        </a:p>
      </dsp:txBody>
      <dsp:txXfrm>
        <a:off x="2576074" y="1191586"/>
        <a:ext cx="4064101" cy="952351"/>
      </dsp:txXfrm>
    </dsp:sp>
    <dsp:sp modelId="{19670874-B72C-F148-8EA3-2D13C6C273FC}">
      <dsp:nvSpPr>
        <dsp:cNvPr id="0" name=""/>
        <dsp:cNvSpPr/>
      </dsp:nvSpPr>
      <dsp:spPr>
        <a:xfrm>
          <a:off x="2064136" y="953498"/>
          <a:ext cx="511938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511938" y="19047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97A4C-7A21-E145-80AA-9A24930BC441}">
      <dsp:nvSpPr>
        <dsp:cNvPr id="0" name=""/>
        <dsp:cNvSpPr/>
      </dsp:nvSpPr>
      <dsp:spPr>
        <a:xfrm>
          <a:off x="2576074" y="2382025"/>
          <a:ext cx="4051195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Time Allocation</a:t>
          </a:r>
          <a:endParaRPr lang="en-US" sz="3800" kern="1200" dirty="0"/>
        </a:p>
      </dsp:txBody>
      <dsp:txXfrm>
        <a:off x="2576074" y="2382025"/>
        <a:ext cx="4051195" cy="952351"/>
      </dsp:txXfrm>
    </dsp:sp>
    <dsp:sp modelId="{F3CFD356-B0E3-2741-A566-E4473F2FEDB4}">
      <dsp:nvSpPr>
        <dsp:cNvPr id="0" name=""/>
        <dsp:cNvSpPr/>
      </dsp:nvSpPr>
      <dsp:spPr>
        <a:xfrm>
          <a:off x="2064136" y="953498"/>
          <a:ext cx="511938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511938" y="30951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1EF27-F432-3748-84FE-E44E6392B143}">
      <dsp:nvSpPr>
        <dsp:cNvPr id="0" name=""/>
        <dsp:cNvSpPr/>
      </dsp:nvSpPr>
      <dsp:spPr>
        <a:xfrm>
          <a:off x="2576074" y="3572464"/>
          <a:ext cx="4101326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Proposal Evaluation</a:t>
          </a:r>
          <a:endParaRPr lang="en-US" sz="3800" kern="1200" dirty="0"/>
        </a:p>
      </dsp:txBody>
      <dsp:txXfrm>
        <a:off x="2576074" y="3572464"/>
        <a:ext cx="4101326" cy="95235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D2249-D079-674F-8B75-BF0465BF0BEC}">
      <dsp:nvSpPr>
        <dsp:cNvPr id="0" name=""/>
        <dsp:cNvSpPr/>
      </dsp:nvSpPr>
      <dsp:spPr>
        <a:xfrm>
          <a:off x="0" y="315628"/>
          <a:ext cx="1518120" cy="575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CfP</a:t>
          </a:r>
          <a:endParaRPr lang="en-US" sz="1400" kern="1200" dirty="0"/>
        </a:p>
      </dsp:txBody>
      <dsp:txXfrm>
        <a:off x="0" y="315628"/>
        <a:ext cx="1518120" cy="575212"/>
      </dsp:txXfrm>
    </dsp:sp>
    <dsp:sp modelId="{3B3415CC-83EE-254D-936A-6D96AF78DD61}">
      <dsp:nvSpPr>
        <dsp:cNvPr id="0" name=""/>
        <dsp:cNvSpPr/>
      </dsp:nvSpPr>
      <dsp:spPr>
        <a:xfrm>
          <a:off x="0" y="876995"/>
          <a:ext cx="1518120" cy="31126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Users choose Scientific Category</a:t>
          </a:r>
        </a:p>
      </dsp:txBody>
      <dsp:txXfrm>
        <a:off x="0" y="876995"/>
        <a:ext cx="1518120" cy="3112613"/>
      </dsp:txXfrm>
    </dsp:sp>
    <dsp:sp modelId="{9DF07604-B075-7F4A-9933-F3E8B7BA0B5E}">
      <dsp:nvSpPr>
        <dsp:cNvPr id="0" name=""/>
        <dsp:cNvSpPr/>
      </dsp:nvSpPr>
      <dsp:spPr>
        <a:xfrm>
          <a:off x="1734617" y="327491"/>
          <a:ext cx="1518120" cy="575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TAC</a:t>
          </a:r>
          <a:endParaRPr lang="en-US" sz="1400" kern="1200" dirty="0"/>
        </a:p>
      </dsp:txBody>
      <dsp:txXfrm>
        <a:off x="1734617" y="327491"/>
        <a:ext cx="1518120" cy="575212"/>
      </dsp:txXfrm>
    </dsp:sp>
    <dsp:sp modelId="{1A072F34-E667-8342-BA2E-E19016F85C18}">
      <dsp:nvSpPr>
        <dsp:cNvPr id="0" name=""/>
        <dsp:cNvSpPr/>
      </dsp:nvSpPr>
      <dsp:spPr>
        <a:xfrm>
          <a:off x="1732477" y="922260"/>
          <a:ext cx="1518120" cy="30352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~10 members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Divide proposals into several group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Each group includes ~30 proposals </a:t>
          </a:r>
          <a:endParaRPr lang="en-US" sz="1400" kern="1200" dirty="0"/>
        </a:p>
      </dsp:txBody>
      <dsp:txXfrm>
        <a:off x="1732477" y="922260"/>
        <a:ext cx="1518120" cy="3035251"/>
      </dsp:txXfrm>
    </dsp:sp>
    <dsp:sp modelId="{71ECDFC2-2630-2D4C-A0D2-6D214210D90E}">
      <dsp:nvSpPr>
        <dsp:cNvPr id="0" name=""/>
        <dsp:cNvSpPr/>
      </dsp:nvSpPr>
      <dsp:spPr>
        <a:xfrm>
          <a:off x="3465275" y="321449"/>
          <a:ext cx="1518120" cy="575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Referees </a:t>
          </a:r>
          <a:endParaRPr lang="en-US" sz="1400" kern="1200" dirty="0"/>
        </a:p>
      </dsp:txBody>
      <dsp:txXfrm>
        <a:off x="3465275" y="321449"/>
        <a:ext cx="1518120" cy="575212"/>
      </dsp:txXfrm>
    </dsp:sp>
    <dsp:sp modelId="{9AEC9653-8776-9845-8B83-E14910058DC0}">
      <dsp:nvSpPr>
        <dsp:cNvPr id="0" name=""/>
        <dsp:cNvSpPr/>
      </dsp:nvSpPr>
      <dsp:spPr>
        <a:xfrm>
          <a:off x="3465275" y="923863"/>
          <a:ext cx="1518120" cy="1338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5-6 referees in each group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Ranking based on scientific merit</a:t>
          </a:r>
          <a:endParaRPr lang="en-US" sz="1400" kern="1200" dirty="0"/>
        </a:p>
      </dsp:txBody>
      <dsp:txXfrm>
        <a:off x="3465275" y="923863"/>
        <a:ext cx="1518120" cy="1338129"/>
      </dsp:txXfrm>
    </dsp:sp>
    <dsp:sp modelId="{DA6CD8DC-E9F0-744C-8B01-8B210C057938}">
      <dsp:nvSpPr>
        <dsp:cNvPr id="0" name=""/>
        <dsp:cNvSpPr/>
      </dsp:nvSpPr>
      <dsp:spPr>
        <a:xfrm>
          <a:off x="3465275" y="2307480"/>
          <a:ext cx="1518120" cy="575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 Astronomers</a:t>
          </a:r>
          <a:endParaRPr lang="en-US" sz="1400" kern="1200" dirty="0"/>
        </a:p>
      </dsp:txBody>
      <dsp:txXfrm>
        <a:off x="3465275" y="2307480"/>
        <a:ext cx="1518120" cy="575212"/>
      </dsp:txXfrm>
    </dsp:sp>
    <dsp:sp modelId="{6C33F82E-F0C2-E24D-9FBA-3FC09E259284}">
      <dsp:nvSpPr>
        <dsp:cNvPr id="0" name=""/>
        <dsp:cNvSpPr/>
      </dsp:nvSpPr>
      <dsp:spPr>
        <a:xfrm>
          <a:off x="3465275" y="2907581"/>
          <a:ext cx="1518120" cy="1058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One SA per one Instrument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Technical Justification</a:t>
          </a:r>
          <a:endParaRPr lang="en-US" sz="1400" kern="1200" dirty="0"/>
        </a:p>
      </dsp:txBody>
      <dsp:txXfrm>
        <a:off x="3465275" y="2907581"/>
        <a:ext cx="1518120" cy="1058783"/>
      </dsp:txXfrm>
    </dsp:sp>
    <dsp:sp modelId="{0E3E6C9C-8911-9844-A0C1-1EF582885229}">
      <dsp:nvSpPr>
        <dsp:cNvPr id="0" name=""/>
        <dsp:cNvSpPr/>
      </dsp:nvSpPr>
      <dsp:spPr>
        <a:xfrm>
          <a:off x="5176668" y="324735"/>
          <a:ext cx="1518120" cy="575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TAC Meeting</a:t>
          </a:r>
          <a:endParaRPr lang="en-US" sz="1400" kern="1200" dirty="0"/>
        </a:p>
      </dsp:txBody>
      <dsp:txXfrm>
        <a:off x="5176668" y="324735"/>
        <a:ext cx="1518120" cy="575212"/>
      </dsp:txXfrm>
    </dsp:sp>
    <dsp:sp modelId="{6E3128A6-E4EB-5848-A3A4-24ECB1696651}">
      <dsp:nvSpPr>
        <dsp:cNvPr id="0" name=""/>
        <dsp:cNvSpPr/>
      </dsp:nvSpPr>
      <dsp:spPr>
        <a:xfrm>
          <a:off x="5192153" y="915343"/>
          <a:ext cx="1518120" cy="30512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TAC + Sci. OP. Div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Review scores, scientific comments, and </a:t>
          </a:r>
          <a:r>
            <a:rPr lang="en-US" sz="1400" kern="1200" dirty="0" err="1" smtClean="0"/>
            <a:t>TJs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 Full days</a:t>
          </a:r>
          <a:endParaRPr lang="en-US" sz="1400" kern="1200" dirty="0"/>
        </a:p>
      </dsp:txBody>
      <dsp:txXfrm>
        <a:off x="5192153" y="915343"/>
        <a:ext cx="1518120" cy="305124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7FA899-960F-1C4E-A64F-9B3A569A7A66}">
      <dsp:nvSpPr>
        <dsp:cNvPr id="0" name=""/>
        <dsp:cNvSpPr/>
      </dsp:nvSpPr>
      <dsp:spPr>
        <a:xfrm>
          <a:off x="500211" y="-171019"/>
          <a:ext cx="7229177" cy="4793439"/>
        </a:xfrm>
        <a:prstGeom prst="circularArrow">
          <a:avLst>
            <a:gd name="adj1" fmla="val 5274"/>
            <a:gd name="adj2" fmla="val 312630"/>
            <a:gd name="adj3" fmla="val 14226286"/>
            <a:gd name="adj4" fmla="val 17128099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4F09F-899C-784E-A299-0C82D8D79747}">
      <dsp:nvSpPr>
        <dsp:cNvPr id="0" name=""/>
        <dsp:cNvSpPr/>
      </dsp:nvSpPr>
      <dsp:spPr>
        <a:xfrm>
          <a:off x="3202632" y="-165204"/>
          <a:ext cx="1824335" cy="9121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Preparation of </a:t>
          </a:r>
          <a:r>
            <a:rPr lang="en-US" sz="1800" kern="1200" dirty="0" err="1" smtClean="0"/>
            <a:t>CfP</a:t>
          </a:r>
          <a:endParaRPr lang="en-US" sz="1800" kern="1200" dirty="0"/>
        </a:p>
      </dsp:txBody>
      <dsp:txXfrm>
        <a:off x="3202632" y="-165204"/>
        <a:ext cx="1824335" cy="912167"/>
      </dsp:txXfrm>
    </dsp:sp>
    <dsp:sp modelId="{6651C8F9-CF48-E542-9A54-9E6962E32ACF}">
      <dsp:nvSpPr>
        <dsp:cNvPr id="0" name=""/>
        <dsp:cNvSpPr/>
      </dsp:nvSpPr>
      <dsp:spPr>
        <a:xfrm>
          <a:off x="6103550" y="774208"/>
          <a:ext cx="1824335" cy="9121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 for Proposal</a:t>
          </a:r>
          <a:endParaRPr lang="en-US" sz="1400" kern="1200" dirty="0"/>
        </a:p>
      </dsp:txBody>
      <dsp:txXfrm>
        <a:off x="6103550" y="774208"/>
        <a:ext cx="1824335" cy="912167"/>
      </dsp:txXfrm>
    </dsp:sp>
    <dsp:sp modelId="{CBDF9EBF-8133-8841-A741-9F9AC7A37B06}">
      <dsp:nvSpPr>
        <dsp:cNvPr id="0" name=""/>
        <dsp:cNvSpPr/>
      </dsp:nvSpPr>
      <dsp:spPr>
        <a:xfrm>
          <a:off x="6169325" y="2669478"/>
          <a:ext cx="1824335" cy="9121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Evaluation of Proposal</a:t>
          </a:r>
          <a:endParaRPr lang="en-US" sz="1600" kern="1200" dirty="0"/>
        </a:p>
      </dsp:txBody>
      <dsp:txXfrm>
        <a:off x="6169325" y="2669478"/>
        <a:ext cx="1824335" cy="912167"/>
      </dsp:txXfrm>
    </dsp:sp>
    <dsp:sp modelId="{8AF4F4BA-6D87-D942-93EB-E5C3D2EC1A97}">
      <dsp:nvSpPr>
        <dsp:cNvPr id="0" name=""/>
        <dsp:cNvSpPr/>
      </dsp:nvSpPr>
      <dsp:spPr>
        <a:xfrm>
          <a:off x="2488699" y="3230184"/>
          <a:ext cx="3619572" cy="1573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Scheduling of Accepted Proposal</a:t>
          </a:r>
          <a:endParaRPr lang="en-US" sz="3200" kern="1200" dirty="0"/>
        </a:p>
      </dsp:txBody>
      <dsp:txXfrm>
        <a:off x="2488699" y="3230184"/>
        <a:ext cx="3619572" cy="1573771"/>
      </dsp:txXfrm>
    </dsp:sp>
    <dsp:sp modelId="{45BF7223-B238-F046-9643-CE85B322F68B}">
      <dsp:nvSpPr>
        <dsp:cNvPr id="0" name=""/>
        <dsp:cNvSpPr/>
      </dsp:nvSpPr>
      <dsp:spPr>
        <a:xfrm>
          <a:off x="597693" y="3014806"/>
          <a:ext cx="1824335" cy="91216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Execution of Observation</a:t>
          </a:r>
          <a:endParaRPr lang="en-US" sz="1600" kern="1200" dirty="0"/>
        </a:p>
      </dsp:txBody>
      <dsp:txXfrm>
        <a:off x="597693" y="3014806"/>
        <a:ext cx="1824335" cy="912167"/>
      </dsp:txXfrm>
    </dsp:sp>
    <dsp:sp modelId="{92644871-7755-3448-B6D9-4C13BC800F32}">
      <dsp:nvSpPr>
        <dsp:cNvPr id="0" name=""/>
        <dsp:cNvSpPr/>
      </dsp:nvSpPr>
      <dsp:spPr>
        <a:xfrm>
          <a:off x="1967916" y="1465287"/>
          <a:ext cx="1824335" cy="9121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Archive/Publishing </a:t>
          </a:r>
          <a:endParaRPr lang="en-US" sz="2000" kern="1200" dirty="0"/>
        </a:p>
      </dsp:txBody>
      <dsp:txXfrm>
        <a:off x="1967916" y="1465287"/>
        <a:ext cx="1824335" cy="91216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C39F16-323D-F141-82E8-CA468540B919}">
      <dsp:nvSpPr>
        <dsp:cNvPr id="0" name=""/>
        <dsp:cNvSpPr/>
      </dsp:nvSpPr>
      <dsp:spPr>
        <a:xfrm rot="5400000">
          <a:off x="4471901" y="-2966614"/>
          <a:ext cx="712058" cy="6791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Target Visibility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Time </a:t>
          </a:r>
          <a:r>
            <a:rPr lang="en-US" sz="1700" kern="1200" dirty="0" smtClean="0"/>
            <a:t>Critical</a:t>
          </a:r>
          <a:endParaRPr lang="en-US" sz="1700" kern="1200" dirty="0"/>
        </a:p>
      </dsp:txBody>
      <dsp:txXfrm rot="5400000">
        <a:off x="4471901" y="-2966614"/>
        <a:ext cx="712058" cy="6791548"/>
      </dsp:txXfrm>
    </dsp:sp>
    <dsp:sp modelId="{A9D4AB0D-BAD9-B54C-947A-517198266176}">
      <dsp:nvSpPr>
        <dsp:cNvPr id="0" name=""/>
        <dsp:cNvSpPr/>
      </dsp:nvSpPr>
      <dsp:spPr>
        <a:xfrm>
          <a:off x="584" y="2982"/>
          <a:ext cx="1431570" cy="852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Proposals</a:t>
          </a:r>
          <a:endParaRPr lang="en-US" sz="1800" kern="1200" dirty="0"/>
        </a:p>
      </dsp:txBody>
      <dsp:txXfrm>
        <a:off x="584" y="2982"/>
        <a:ext cx="1431570" cy="852354"/>
      </dsp:txXfrm>
    </dsp:sp>
    <dsp:sp modelId="{660D9386-5F0F-A842-90AE-A4EA7DC4932A}">
      <dsp:nvSpPr>
        <dsp:cNvPr id="0" name=""/>
        <dsp:cNvSpPr/>
      </dsp:nvSpPr>
      <dsp:spPr>
        <a:xfrm rot="5400000">
          <a:off x="4398882" y="-1894858"/>
          <a:ext cx="876840" cy="67777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Dark </a:t>
          </a:r>
          <a:r>
            <a:rPr lang="en-US" sz="1700" kern="1200" dirty="0" smtClean="0"/>
            <a:t>&amp; Gray </a:t>
          </a:r>
          <a:r>
            <a:rPr lang="en-US" sz="1700" kern="1200" dirty="0" err="1" smtClean="0">
              <a:sym typeface="Wingdings"/>
            </a:rPr>
            <a:t></a:t>
          </a:r>
          <a:r>
            <a:rPr lang="en-US" sz="1700" kern="1200" dirty="0" smtClean="0">
              <a:sym typeface="Wingdings"/>
            </a:rPr>
            <a:t> Optical Instruments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Distance &gt; 30 degrees </a:t>
          </a:r>
          <a:r>
            <a:rPr lang="en-US" sz="1700" kern="1200" dirty="0" err="1" smtClean="0">
              <a:sym typeface="Wingdings"/>
            </a:rPr>
            <a:t></a:t>
          </a:r>
          <a:r>
            <a:rPr lang="en-US" sz="1700" kern="1200" dirty="0" smtClean="0">
              <a:sym typeface="Wingdings"/>
            </a:rPr>
            <a:t> AO+IR instrument</a:t>
          </a:r>
          <a:endParaRPr lang="en-US" sz="1700" kern="1200" dirty="0"/>
        </a:p>
      </dsp:txBody>
      <dsp:txXfrm rot="5400000">
        <a:off x="4398882" y="-1894858"/>
        <a:ext cx="876840" cy="6777743"/>
      </dsp:txXfrm>
    </dsp:sp>
    <dsp:sp modelId="{906EFB4E-8571-AF49-8E08-5AC6ED04E1C7}">
      <dsp:nvSpPr>
        <dsp:cNvPr id="0" name=""/>
        <dsp:cNvSpPr/>
      </dsp:nvSpPr>
      <dsp:spPr>
        <a:xfrm>
          <a:off x="584" y="1001193"/>
          <a:ext cx="1447846" cy="9856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Moon</a:t>
          </a:r>
          <a:endParaRPr lang="en-US" sz="1800" kern="1200" dirty="0"/>
        </a:p>
      </dsp:txBody>
      <dsp:txXfrm>
        <a:off x="584" y="1001193"/>
        <a:ext cx="1447846" cy="985638"/>
      </dsp:txXfrm>
    </dsp:sp>
    <dsp:sp modelId="{92B833E3-59D1-CF47-93F1-81A3EDD9835B}">
      <dsp:nvSpPr>
        <dsp:cNvPr id="0" name=""/>
        <dsp:cNvSpPr/>
      </dsp:nvSpPr>
      <dsp:spPr>
        <a:xfrm rot="5400000">
          <a:off x="3730776" y="-72177"/>
          <a:ext cx="2196454" cy="6800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 holiday Instrument exchange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HSC needs 2 days for exchange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avoid : S-CAM &amp; HSC  </a:t>
          </a:r>
          <a:r>
            <a:rPr lang="en-US" sz="1700" kern="1200" dirty="0" err="1" smtClean="0">
              <a:sym typeface="Wingdings"/>
            </a:rPr>
            <a:t></a:t>
          </a:r>
          <a:r>
            <a:rPr lang="en-US" sz="1700" kern="1200" dirty="0" smtClean="0">
              <a:sym typeface="Wingdings"/>
            </a:rPr>
            <a:t> FMOS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avoid : LGS-AO </a:t>
          </a:r>
          <a:r>
            <a:rPr lang="en-US" sz="1700" kern="1200" dirty="0" err="1" smtClean="0">
              <a:sym typeface="Wingdings"/>
            </a:rPr>
            <a:t></a:t>
          </a:r>
          <a:r>
            <a:rPr lang="en-US" sz="1700" kern="1200" dirty="0" smtClean="0">
              <a:sym typeface="Wingdings"/>
            </a:rPr>
            <a:t> S-CAM, HSC, FMOS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NsIR</a:t>
          </a:r>
          <a:r>
            <a:rPr lang="en-US" sz="1700" kern="1200" dirty="0" smtClean="0"/>
            <a:t> instruments need 1 day interval  for exchange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SCExAO</a:t>
          </a:r>
          <a:r>
            <a:rPr lang="en-US" sz="1700" kern="1200" dirty="0" smtClean="0"/>
            <a:t> needs 8 days, RAVEN needs 14 days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maximum allocation nights for LGS AO is 3 night per a week</a:t>
          </a:r>
          <a:endParaRPr lang="en-US" sz="1700" kern="1200" dirty="0"/>
        </a:p>
      </dsp:txBody>
      <dsp:txXfrm rot="5400000">
        <a:off x="3730776" y="-72177"/>
        <a:ext cx="2196454" cy="6800022"/>
      </dsp:txXfrm>
    </dsp:sp>
    <dsp:sp modelId="{DFC8A85F-A066-6549-B496-C63DAAF4D40A}">
      <dsp:nvSpPr>
        <dsp:cNvPr id="0" name=""/>
        <dsp:cNvSpPr/>
      </dsp:nvSpPr>
      <dsp:spPr>
        <a:xfrm>
          <a:off x="584" y="2132688"/>
          <a:ext cx="1428407" cy="23902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Instruments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Exchange &amp; Preparation</a:t>
          </a:r>
          <a:endParaRPr lang="en-US" sz="1800" kern="1200" dirty="0"/>
        </a:p>
      </dsp:txBody>
      <dsp:txXfrm>
        <a:off x="584" y="2132688"/>
        <a:ext cx="1428407" cy="239029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7FA899-960F-1C4E-A64F-9B3A569A7A66}">
      <dsp:nvSpPr>
        <dsp:cNvPr id="0" name=""/>
        <dsp:cNvSpPr/>
      </dsp:nvSpPr>
      <dsp:spPr>
        <a:xfrm>
          <a:off x="338090" y="-6412"/>
          <a:ext cx="7924205" cy="5254290"/>
        </a:xfrm>
        <a:prstGeom prst="circularArrow">
          <a:avLst>
            <a:gd name="adj1" fmla="val 5274"/>
            <a:gd name="adj2" fmla="val 312630"/>
            <a:gd name="adj3" fmla="val 14228588"/>
            <a:gd name="adj4" fmla="val 1712675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4F09F-899C-784E-A299-0C82D8D79747}">
      <dsp:nvSpPr>
        <dsp:cNvPr id="0" name=""/>
        <dsp:cNvSpPr/>
      </dsp:nvSpPr>
      <dsp:spPr>
        <a:xfrm>
          <a:off x="3301630" y="0"/>
          <a:ext cx="1997124" cy="99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Preparation of </a:t>
          </a:r>
          <a:r>
            <a:rPr lang="en-US" sz="1800" kern="1200" dirty="0" err="1" smtClean="0"/>
            <a:t>CfP</a:t>
          </a:r>
          <a:endParaRPr lang="en-US" sz="1800" kern="1200" dirty="0"/>
        </a:p>
      </dsp:txBody>
      <dsp:txXfrm>
        <a:off x="3301630" y="0"/>
        <a:ext cx="1997124" cy="998562"/>
      </dsp:txXfrm>
    </dsp:sp>
    <dsp:sp modelId="{6651C8F9-CF48-E542-9A54-9E6962E32ACF}">
      <dsp:nvSpPr>
        <dsp:cNvPr id="0" name=""/>
        <dsp:cNvSpPr/>
      </dsp:nvSpPr>
      <dsp:spPr>
        <a:xfrm>
          <a:off x="6232475" y="1032114"/>
          <a:ext cx="1997124" cy="99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Call for Proposal</a:t>
          </a:r>
          <a:endParaRPr lang="en-US" sz="1800" kern="1200" dirty="0"/>
        </a:p>
      </dsp:txBody>
      <dsp:txXfrm>
        <a:off x="6232475" y="1032114"/>
        <a:ext cx="1997124" cy="998562"/>
      </dsp:txXfrm>
    </dsp:sp>
    <dsp:sp modelId="{CBDF9EBF-8133-8841-A741-9F9AC7A37B06}">
      <dsp:nvSpPr>
        <dsp:cNvPr id="0" name=""/>
        <dsp:cNvSpPr/>
      </dsp:nvSpPr>
      <dsp:spPr>
        <a:xfrm>
          <a:off x="6232475" y="3109599"/>
          <a:ext cx="1997124" cy="99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Evaluation of Proposal</a:t>
          </a:r>
          <a:endParaRPr lang="en-US" sz="1800" kern="1200" dirty="0"/>
        </a:p>
      </dsp:txBody>
      <dsp:txXfrm>
        <a:off x="6232475" y="3109599"/>
        <a:ext cx="1997124" cy="998562"/>
      </dsp:txXfrm>
    </dsp:sp>
    <dsp:sp modelId="{8AF4F4BA-6D87-D942-93EB-E5C3D2EC1A97}">
      <dsp:nvSpPr>
        <dsp:cNvPr id="0" name=""/>
        <dsp:cNvSpPr/>
      </dsp:nvSpPr>
      <dsp:spPr>
        <a:xfrm>
          <a:off x="3301630" y="4265500"/>
          <a:ext cx="1997124" cy="9985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Scheduling of Accepted Proposal</a:t>
          </a:r>
          <a:endParaRPr lang="en-US" sz="1800" kern="1200" dirty="0"/>
        </a:p>
      </dsp:txBody>
      <dsp:txXfrm>
        <a:off x="3301630" y="4265500"/>
        <a:ext cx="1997124" cy="998562"/>
      </dsp:txXfrm>
    </dsp:sp>
    <dsp:sp modelId="{45BF7223-B238-F046-9643-CE85B322F68B}">
      <dsp:nvSpPr>
        <dsp:cNvPr id="0" name=""/>
        <dsp:cNvSpPr/>
      </dsp:nvSpPr>
      <dsp:spPr>
        <a:xfrm>
          <a:off x="75461" y="3051441"/>
          <a:ext cx="2738696" cy="187193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Execution of Observation</a:t>
          </a:r>
          <a:endParaRPr lang="en-US" sz="3200" kern="1200" dirty="0"/>
        </a:p>
      </dsp:txBody>
      <dsp:txXfrm>
        <a:off x="75461" y="3051441"/>
        <a:ext cx="2738696" cy="1871934"/>
      </dsp:txXfrm>
    </dsp:sp>
    <dsp:sp modelId="{92644871-7755-3448-B6D9-4C13BC800F32}">
      <dsp:nvSpPr>
        <dsp:cNvPr id="0" name=""/>
        <dsp:cNvSpPr/>
      </dsp:nvSpPr>
      <dsp:spPr>
        <a:xfrm>
          <a:off x="1948206" y="1789635"/>
          <a:ext cx="1997124" cy="99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Archive/Publishing </a:t>
          </a:r>
          <a:endParaRPr lang="en-US" sz="1800" kern="1200" dirty="0"/>
        </a:p>
      </dsp:txBody>
      <dsp:txXfrm>
        <a:off x="1948206" y="1789635"/>
        <a:ext cx="1997124" cy="99856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0BB00-9A87-284E-A89F-499A5A7FA594}">
      <dsp:nvSpPr>
        <dsp:cNvPr id="0" name=""/>
        <dsp:cNvSpPr/>
      </dsp:nvSpPr>
      <dsp:spPr>
        <a:xfrm>
          <a:off x="2778706" y="2137732"/>
          <a:ext cx="2612784" cy="2612784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1-3 Observers</a:t>
          </a:r>
          <a:endParaRPr lang="en-US" sz="1900" kern="1200" dirty="0"/>
        </a:p>
      </dsp:txBody>
      <dsp:txXfrm>
        <a:off x="2778706" y="2137732"/>
        <a:ext cx="2612784" cy="2612784"/>
      </dsp:txXfrm>
    </dsp:sp>
    <dsp:sp modelId="{0AF2FF1E-AE3B-C846-9D50-CE5B7C6DC3F5}">
      <dsp:nvSpPr>
        <dsp:cNvPr id="0" name=""/>
        <dsp:cNvSpPr/>
      </dsp:nvSpPr>
      <dsp:spPr>
        <a:xfrm>
          <a:off x="1258541" y="1520165"/>
          <a:ext cx="1900206" cy="190020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 SA</a:t>
          </a:r>
          <a:endParaRPr lang="en-US" sz="1900" kern="1200" dirty="0"/>
        </a:p>
      </dsp:txBody>
      <dsp:txXfrm>
        <a:off x="1258541" y="1520165"/>
        <a:ext cx="1900206" cy="1900206"/>
      </dsp:txXfrm>
    </dsp:sp>
    <dsp:sp modelId="{16A24C42-C002-C246-981C-7B1E2A97185D}">
      <dsp:nvSpPr>
        <dsp:cNvPr id="0" name=""/>
        <dsp:cNvSpPr/>
      </dsp:nvSpPr>
      <dsp:spPr>
        <a:xfrm rot="20700000">
          <a:off x="2322850" y="209216"/>
          <a:ext cx="1861814" cy="18618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1-2 Operators</a:t>
          </a:r>
          <a:endParaRPr lang="en-US" sz="1900" kern="1200" dirty="0"/>
        </a:p>
      </dsp:txBody>
      <dsp:txXfrm>
        <a:off x="2731201" y="617567"/>
        <a:ext cx="1045113" cy="1045113"/>
      </dsp:txXfrm>
    </dsp:sp>
    <dsp:sp modelId="{56ECFD7A-66E1-0049-97CC-ECFC3672FE8F}">
      <dsp:nvSpPr>
        <dsp:cNvPr id="0" name=""/>
        <dsp:cNvSpPr/>
      </dsp:nvSpPr>
      <dsp:spPr>
        <a:xfrm>
          <a:off x="2583952" y="1739960"/>
          <a:ext cx="3344363" cy="3344363"/>
        </a:xfrm>
        <a:prstGeom prst="circularArrow">
          <a:avLst>
            <a:gd name="adj1" fmla="val 4687"/>
            <a:gd name="adj2" fmla="val 299029"/>
            <a:gd name="adj3" fmla="val 2528019"/>
            <a:gd name="adj4" fmla="val 1583597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53BBD-D368-A34D-922C-DDCE7C5344CA}">
      <dsp:nvSpPr>
        <dsp:cNvPr id="0" name=""/>
        <dsp:cNvSpPr/>
      </dsp:nvSpPr>
      <dsp:spPr>
        <a:xfrm>
          <a:off x="922018" y="1097334"/>
          <a:ext cx="2429889" cy="24298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474DE6-F0E8-4346-B515-30A378CD17C8}">
      <dsp:nvSpPr>
        <dsp:cNvPr id="0" name=""/>
        <dsp:cNvSpPr/>
      </dsp:nvSpPr>
      <dsp:spPr>
        <a:xfrm>
          <a:off x="1892193" y="-200977"/>
          <a:ext cx="2619910" cy="261991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80A4D-AA00-8C44-AEA7-7ADFF6ECFEDA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gradFill rotWithShape="0">
          <a:gsLst>
            <a:gs pos="61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OPEN USE (65%)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Normal Program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Service Program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Intensive Program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Subaru Strategic Program (SSP)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Time Exchange with Gemini/Keck</a:t>
          </a:r>
          <a:endParaRPr lang="en-US" sz="2100" kern="1200" dirty="0"/>
        </a:p>
      </dsp:txBody>
      <dsp:txXfrm rot="16200000">
        <a:off x="-277811" y="281930"/>
        <a:ext cx="4525963" cy="3962102"/>
      </dsp:txXfrm>
    </dsp:sp>
    <dsp:sp modelId="{82038A48-C7B4-8B4D-857F-FA62185D4DDE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gradFill flip="none" rotWithShape="1">
          <a:gsLst>
            <a:gs pos="62000">
              <a:schemeClr val="accent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DDT (20%)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Director Time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Engineering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Staff Time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¼ of SSP</a:t>
          </a:r>
          <a:endParaRPr lang="en-US" sz="2100" kern="1200" dirty="0"/>
        </a:p>
      </dsp:txBody>
      <dsp:txXfrm rot="16200000">
        <a:off x="3981448" y="281930"/>
        <a:ext cx="4525963" cy="39621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7FA899-960F-1C4E-A64F-9B3A569A7A66}">
      <dsp:nvSpPr>
        <dsp:cNvPr id="0" name=""/>
        <dsp:cNvSpPr/>
      </dsp:nvSpPr>
      <dsp:spPr>
        <a:xfrm>
          <a:off x="152697" y="-6412"/>
          <a:ext cx="7924205" cy="5254290"/>
        </a:xfrm>
        <a:prstGeom prst="circularArrow">
          <a:avLst>
            <a:gd name="adj1" fmla="val 5274"/>
            <a:gd name="adj2" fmla="val 312630"/>
            <a:gd name="adj3" fmla="val 14228588"/>
            <a:gd name="adj4" fmla="val 1712675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4F09F-899C-784E-A299-0C82D8D79747}">
      <dsp:nvSpPr>
        <dsp:cNvPr id="0" name=""/>
        <dsp:cNvSpPr/>
      </dsp:nvSpPr>
      <dsp:spPr>
        <a:xfrm>
          <a:off x="3116237" y="0"/>
          <a:ext cx="1997124" cy="99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Preparation of </a:t>
          </a:r>
          <a:r>
            <a:rPr lang="en-US" sz="1800" kern="1200" dirty="0" err="1" smtClean="0"/>
            <a:t>CfP</a:t>
          </a:r>
          <a:endParaRPr lang="en-US" sz="1800" kern="1200" dirty="0"/>
        </a:p>
      </dsp:txBody>
      <dsp:txXfrm>
        <a:off x="3116237" y="0"/>
        <a:ext cx="1997124" cy="998562"/>
      </dsp:txXfrm>
    </dsp:sp>
    <dsp:sp modelId="{6651C8F9-CF48-E542-9A54-9E6962E32ACF}">
      <dsp:nvSpPr>
        <dsp:cNvPr id="0" name=""/>
        <dsp:cNvSpPr/>
      </dsp:nvSpPr>
      <dsp:spPr>
        <a:xfrm>
          <a:off x="6232475" y="1032114"/>
          <a:ext cx="1997124" cy="99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Call for Proposal</a:t>
          </a:r>
          <a:endParaRPr lang="en-US" sz="1800" kern="1200" dirty="0"/>
        </a:p>
      </dsp:txBody>
      <dsp:txXfrm>
        <a:off x="6232475" y="1032114"/>
        <a:ext cx="1997124" cy="998562"/>
      </dsp:txXfrm>
    </dsp:sp>
    <dsp:sp modelId="{CBDF9EBF-8133-8841-A741-9F9AC7A37B06}">
      <dsp:nvSpPr>
        <dsp:cNvPr id="0" name=""/>
        <dsp:cNvSpPr/>
      </dsp:nvSpPr>
      <dsp:spPr>
        <a:xfrm>
          <a:off x="6232475" y="3109599"/>
          <a:ext cx="1997124" cy="99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Evaluation of Proposal</a:t>
          </a:r>
          <a:endParaRPr lang="en-US" sz="1800" kern="1200" dirty="0"/>
        </a:p>
      </dsp:txBody>
      <dsp:txXfrm>
        <a:off x="6232475" y="3109599"/>
        <a:ext cx="1997124" cy="998562"/>
      </dsp:txXfrm>
    </dsp:sp>
    <dsp:sp modelId="{8AF4F4BA-6D87-D942-93EB-E5C3D2EC1A97}">
      <dsp:nvSpPr>
        <dsp:cNvPr id="0" name=""/>
        <dsp:cNvSpPr/>
      </dsp:nvSpPr>
      <dsp:spPr>
        <a:xfrm>
          <a:off x="3116237" y="4265500"/>
          <a:ext cx="1997124" cy="9985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Scheduling of Accepted Proposal</a:t>
          </a:r>
          <a:endParaRPr lang="en-US" sz="1800" kern="1200" dirty="0"/>
        </a:p>
      </dsp:txBody>
      <dsp:txXfrm>
        <a:off x="3116237" y="4265500"/>
        <a:ext cx="1997124" cy="998562"/>
      </dsp:txXfrm>
    </dsp:sp>
    <dsp:sp modelId="{45BF7223-B238-F046-9643-CE85B322F68B}">
      <dsp:nvSpPr>
        <dsp:cNvPr id="0" name=""/>
        <dsp:cNvSpPr/>
      </dsp:nvSpPr>
      <dsp:spPr>
        <a:xfrm>
          <a:off x="260854" y="3488128"/>
          <a:ext cx="1997124" cy="99856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Execution of Observation</a:t>
          </a:r>
          <a:endParaRPr lang="en-US" sz="1800" kern="1200" dirty="0"/>
        </a:p>
      </dsp:txBody>
      <dsp:txXfrm>
        <a:off x="260854" y="3488128"/>
        <a:ext cx="1997124" cy="998562"/>
      </dsp:txXfrm>
    </dsp:sp>
    <dsp:sp modelId="{92644871-7755-3448-B6D9-4C13BC800F32}">
      <dsp:nvSpPr>
        <dsp:cNvPr id="0" name=""/>
        <dsp:cNvSpPr/>
      </dsp:nvSpPr>
      <dsp:spPr>
        <a:xfrm>
          <a:off x="1762813" y="1789635"/>
          <a:ext cx="1997124" cy="99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Archive/Publishing </a:t>
          </a:r>
          <a:endParaRPr lang="en-US" sz="1800" kern="1200" dirty="0"/>
        </a:p>
      </dsp:txBody>
      <dsp:txXfrm>
        <a:off x="1762813" y="1789635"/>
        <a:ext cx="1997124" cy="998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1D467-E603-E342-96A4-17D00EC76E3A}">
      <dsp:nvSpPr>
        <dsp:cNvPr id="0" name=""/>
        <dsp:cNvSpPr/>
      </dsp:nvSpPr>
      <dsp:spPr>
        <a:xfrm>
          <a:off x="0" y="0"/>
          <a:ext cx="8229600" cy="12021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Semester A (Mar.) &amp; B (Sep.)</a:t>
          </a:r>
          <a:endParaRPr lang="en-US" sz="5300" kern="1200" dirty="0"/>
        </a:p>
      </dsp:txBody>
      <dsp:txXfrm>
        <a:off x="0" y="0"/>
        <a:ext cx="8229600" cy="1202105"/>
      </dsp:txXfrm>
    </dsp:sp>
    <dsp:sp modelId="{772008A2-6B47-EA4F-8F5A-59260740CE67}">
      <dsp:nvSpPr>
        <dsp:cNvPr id="0" name=""/>
        <dsp:cNvSpPr/>
      </dsp:nvSpPr>
      <dsp:spPr>
        <a:xfrm>
          <a:off x="4018" y="1202105"/>
          <a:ext cx="2740521" cy="2524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Limitation of Telescope</a:t>
          </a:r>
          <a:endParaRPr lang="en-US" sz="4000" kern="1200" dirty="0"/>
        </a:p>
      </dsp:txBody>
      <dsp:txXfrm>
        <a:off x="4018" y="1202105"/>
        <a:ext cx="2740521" cy="2524421"/>
      </dsp:txXfrm>
    </dsp:sp>
    <dsp:sp modelId="{675B60E8-A7E0-1A4A-9025-7CF185DCA012}">
      <dsp:nvSpPr>
        <dsp:cNvPr id="0" name=""/>
        <dsp:cNvSpPr/>
      </dsp:nvSpPr>
      <dsp:spPr>
        <a:xfrm>
          <a:off x="2744539" y="1202105"/>
          <a:ext cx="2740521" cy="2524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Instrument Status</a:t>
          </a:r>
          <a:endParaRPr lang="en-US" sz="4000" kern="1200" dirty="0"/>
        </a:p>
      </dsp:txBody>
      <dsp:txXfrm>
        <a:off x="2744539" y="1202105"/>
        <a:ext cx="2740521" cy="2524421"/>
      </dsp:txXfrm>
    </dsp:sp>
    <dsp:sp modelId="{54E13455-C6B8-2B45-B48D-F178EDCBBCC5}">
      <dsp:nvSpPr>
        <dsp:cNvPr id="0" name=""/>
        <dsp:cNvSpPr/>
      </dsp:nvSpPr>
      <dsp:spPr>
        <a:xfrm>
          <a:off x="5485060" y="1202105"/>
          <a:ext cx="2740521" cy="2524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Programs</a:t>
          </a:r>
          <a:endParaRPr lang="en-US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Normal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Service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Intensive</a:t>
          </a:r>
          <a:endParaRPr lang="en-US" sz="3100" kern="1200" dirty="0"/>
        </a:p>
      </dsp:txBody>
      <dsp:txXfrm>
        <a:off x="5485060" y="1202105"/>
        <a:ext cx="2740521" cy="2524421"/>
      </dsp:txXfrm>
    </dsp:sp>
    <dsp:sp modelId="{24FC76D9-E868-5C4E-9E72-ECB14E80732A}">
      <dsp:nvSpPr>
        <dsp:cNvPr id="0" name=""/>
        <dsp:cNvSpPr/>
      </dsp:nvSpPr>
      <dsp:spPr>
        <a:xfrm>
          <a:off x="0" y="3726527"/>
          <a:ext cx="8229600" cy="2804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584F4-D02F-5E48-B763-BE42461ABCD6}">
      <dsp:nvSpPr>
        <dsp:cNvPr id="0" name=""/>
        <dsp:cNvSpPr/>
      </dsp:nvSpPr>
      <dsp:spPr>
        <a:xfrm>
          <a:off x="3321985" y="1640018"/>
          <a:ext cx="1585603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Normal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3321985" y="1640018"/>
        <a:ext cx="1585603" cy="1245926"/>
      </dsp:txXfrm>
    </dsp:sp>
    <dsp:sp modelId="{03B5FA8F-5AE8-C044-B278-696375C18A6C}">
      <dsp:nvSpPr>
        <dsp:cNvPr id="0" name=""/>
        <dsp:cNvSpPr/>
      </dsp:nvSpPr>
      <dsp:spPr>
        <a:xfrm rot="16175592">
          <a:off x="3921228" y="1438603"/>
          <a:ext cx="375606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606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175592">
        <a:off x="4099641" y="1442839"/>
        <a:ext cx="18780" cy="18780"/>
      </dsp:txXfrm>
    </dsp:sp>
    <dsp:sp modelId="{1D283754-13CF-E540-9A6F-77257D836E8E}">
      <dsp:nvSpPr>
        <dsp:cNvPr id="0" name=""/>
        <dsp:cNvSpPr/>
      </dsp:nvSpPr>
      <dsp:spPr>
        <a:xfrm>
          <a:off x="2820637" y="18507"/>
          <a:ext cx="2565276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most </a:t>
          </a:r>
          <a:r>
            <a:rPr lang="en-US" sz="3200" kern="1200" dirty="0" smtClean="0"/>
            <a:t>common</a:t>
          </a:r>
          <a:r>
            <a:rPr lang="en-US" sz="1500" kern="1200" dirty="0" smtClean="0"/>
            <a:t> Program</a:t>
          </a:r>
          <a:endParaRPr lang="en-US" sz="1500" kern="1200" dirty="0"/>
        </a:p>
      </dsp:txBody>
      <dsp:txXfrm>
        <a:off x="2820637" y="18507"/>
        <a:ext cx="2565276" cy="1245926"/>
      </dsp:txXfrm>
    </dsp:sp>
    <dsp:sp modelId="{406F8BF3-F786-CA40-AE86-2B1D0D6CBF5E}">
      <dsp:nvSpPr>
        <dsp:cNvPr id="0" name=""/>
        <dsp:cNvSpPr/>
      </dsp:nvSpPr>
      <dsp:spPr>
        <a:xfrm rot="21579416">
          <a:off x="4907561" y="2242856"/>
          <a:ext cx="58523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585237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579416">
        <a:off x="5185549" y="2241851"/>
        <a:ext cx="29261" cy="29261"/>
      </dsp:txXfrm>
    </dsp:sp>
    <dsp:sp modelId="{9EF6F732-BD5B-BB48-BA25-AE1F1868F165}">
      <dsp:nvSpPr>
        <dsp:cNvPr id="0" name=""/>
        <dsp:cNvSpPr/>
      </dsp:nvSpPr>
      <dsp:spPr>
        <a:xfrm>
          <a:off x="5492712" y="1624535"/>
          <a:ext cx="2415702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&lt; 5 nights</a:t>
          </a:r>
          <a:endParaRPr lang="en-US" sz="3200" kern="1200" dirty="0"/>
        </a:p>
      </dsp:txBody>
      <dsp:txXfrm>
        <a:off x="5492712" y="1624535"/>
        <a:ext cx="2415702" cy="1245926"/>
      </dsp:txXfrm>
    </dsp:sp>
    <dsp:sp modelId="{F4C472E6-5B81-2341-AB37-371EADDDAC04}">
      <dsp:nvSpPr>
        <dsp:cNvPr id="0" name=""/>
        <dsp:cNvSpPr/>
      </dsp:nvSpPr>
      <dsp:spPr>
        <a:xfrm rot="5424408">
          <a:off x="3921228" y="3060108"/>
          <a:ext cx="375606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606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24408">
        <a:off x="4099641" y="3064343"/>
        <a:ext cx="18780" cy="18780"/>
      </dsp:txXfrm>
    </dsp:sp>
    <dsp:sp modelId="{0FCDAC36-148E-C34F-A530-EF9358C6E8D7}">
      <dsp:nvSpPr>
        <dsp:cNvPr id="0" name=""/>
        <dsp:cNvSpPr/>
      </dsp:nvSpPr>
      <dsp:spPr>
        <a:xfrm>
          <a:off x="2913564" y="3261528"/>
          <a:ext cx="2379421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r>
            <a:rPr lang="en-US" sz="1300" kern="1200" dirty="0" smtClean="0"/>
            <a:t> Observation</a:t>
          </a:r>
          <a:endParaRPr lang="en-US" sz="1300" kern="1200" dirty="0"/>
        </a:p>
      </dsp:txBody>
      <dsp:txXfrm>
        <a:off x="2913564" y="3261528"/>
        <a:ext cx="2379421" cy="1245926"/>
      </dsp:txXfrm>
    </dsp:sp>
    <dsp:sp modelId="{CFA8CAD4-9183-734E-9274-BB1C30FA413E}">
      <dsp:nvSpPr>
        <dsp:cNvPr id="0" name=""/>
        <dsp:cNvSpPr/>
      </dsp:nvSpPr>
      <dsp:spPr>
        <a:xfrm rot="10777725">
          <a:off x="2907569" y="2255835"/>
          <a:ext cx="414448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414448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777725">
        <a:off x="3104432" y="2259099"/>
        <a:ext cx="20722" cy="20722"/>
      </dsp:txXfrm>
    </dsp:sp>
    <dsp:sp modelId="{B25D88A6-EB26-D340-B28E-5C37B1C481B0}">
      <dsp:nvSpPr>
        <dsp:cNvPr id="0" name=""/>
        <dsp:cNvSpPr/>
      </dsp:nvSpPr>
      <dsp:spPr>
        <a:xfrm>
          <a:off x="538033" y="1535627"/>
          <a:ext cx="2369603" cy="14857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Deadline is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 </a:t>
          </a:r>
          <a:r>
            <a:rPr lang="en-US" sz="3200" kern="1200" dirty="0" smtClean="0"/>
            <a:t>1</a:t>
          </a:r>
          <a:r>
            <a:rPr lang="en-US" sz="2800" kern="1200" dirty="0" smtClean="0"/>
            <a:t> month after </a:t>
          </a:r>
          <a:r>
            <a:rPr lang="en-US" sz="2800" kern="1200" dirty="0" err="1" smtClean="0"/>
            <a:t>CfP</a:t>
          </a:r>
          <a:r>
            <a:rPr lang="en-US" sz="2800" kern="1200" dirty="0" smtClean="0"/>
            <a:t> </a:t>
          </a:r>
          <a:r>
            <a:rPr lang="en-US" sz="1900" kern="1200" dirty="0" smtClean="0"/>
            <a:t>is issued </a:t>
          </a:r>
          <a:endParaRPr lang="en-US" sz="1900" kern="1200" dirty="0"/>
        </a:p>
      </dsp:txBody>
      <dsp:txXfrm>
        <a:off x="538033" y="1535627"/>
        <a:ext cx="2369603" cy="14857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B6768-E694-EB4A-AACD-4B2711B25287}">
      <dsp:nvSpPr>
        <dsp:cNvPr id="0" name=""/>
        <dsp:cNvSpPr/>
      </dsp:nvSpPr>
      <dsp:spPr>
        <a:xfrm>
          <a:off x="3679432" y="1640018"/>
          <a:ext cx="1245926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Service</a:t>
          </a:r>
          <a:endParaRPr lang="en-US" sz="2300" kern="1200" dirty="0"/>
        </a:p>
      </dsp:txBody>
      <dsp:txXfrm>
        <a:off x="3679432" y="1640018"/>
        <a:ext cx="1245926" cy="1245926"/>
      </dsp:txXfrm>
    </dsp:sp>
    <dsp:sp modelId="{CA34E70F-1E0E-424C-93A0-8A867C277015}">
      <dsp:nvSpPr>
        <dsp:cNvPr id="0" name=""/>
        <dsp:cNvSpPr/>
      </dsp:nvSpPr>
      <dsp:spPr>
        <a:xfrm rot="16200000">
          <a:off x="4114604" y="1438600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293006" y="1442836"/>
        <a:ext cx="18779" cy="18779"/>
      </dsp:txXfrm>
    </dsp:sp>
    <dsp:sp modelId="{A8AA7162-27A5-4344-897E-E17A908012E1}">
      <dsp:nvSpPr>
        <dsp:cNvPr id="0" name=""/>
        <dsp:cNvSpPr/>
      </dsp:nvSpPr>
      <dsp:spPr>
        <a:xfrm>
          <a:off x="3183454" y="18507"/>
          <a:ext cx="2237883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Short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Program</a:t>
          </a:r>
          <a:endParaRPr lang="en-US" sz="1800" kern="1200" dirty="0"/>
        </a:p>
      </dsp:txBody>
      <dsp:txXfrm>
        <a:off x="3183454" y="18507"/>
        <a:ext cx="2237883" cy="1245926"/>
      </dsp:txXfrm>
    </dsp:sp>
    <dsp:sp modelId="{B7821BAE-3EA4-2948-B050-88C047C51CF2}">
      <dsp:nvSpPr>
        <dsp:cNvPr id="0" name=""/>
        <dsp:cNvSpPr/>
      </dsp:nvSpPr>
      <dsp:spPr>
        <a:xfrm>
          <a:off x="4925359" y="2249355"/>
          <a:ext cx="81080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810807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0492" y="2242711"/>
        <a:ext cx="40540" cy="40540"/>
      </dsp:txXfrm>
    </dsp:sp>
    <dsp:sp modelId="{EA4D0BBB-A373-D74D-875E-1B1539E17E26}">
      <dsp:nvSpPr>
        <dsp:cNvPr id="0" name=""/>
        <dsp:cNvSpPr/>
      </dsp:nvSpPr>
      <dsp:spPr>
        <a:xfrm>
          <a:off x="5736166" y="1640018"/>
          <a:ext cx="2048228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 hrs</a:t>
          </a:r>
          <a:endParaRPr lang="en-US" sz="3600" kern="1200" dirty="0"/>
        </a:p>
      </dsp:txBody>
      <dsp:txXfrm>
        <a:off x="5736166" y="1640018"/>
        <a:ext cx="2048228" cy="1245926"/>
      </dsp:txXfrm>
    </dsp:sp>
    <dsp:sp modelId="{360015FB-E4D9-6D4D-A548-AABEEFD77B0A}">
      <dsp:nvSpPr>
        <dsp:cNvPr id="0" name=""/>
        <dsp:cNvSpPr/>
      </dsp:nvSpPr>
      <dsp:spPr>
        <a:xfrm rot="5400000">
          <a:off x="4114604" y="3060110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293006" y="3064347"/>
        <a:ext cx="18779" cy="18779"/>
      </dsp:txXfrm>
    </dsp:sp>
    <dsp:sp modelId="{48D41C9A-6551-6A4F-841C-51B8E9483120}">
      <dsp:nvSpPr>
        <dsp:cNvPr id="0" name=""/>
        <dsp:cNvSpPr/>
      </dsp:nvSpPr>
      <dsp:spPr>
        <a:xfrm>
          <a:off x="2542904" y="3261528"/>
          <a:ext cx="3518983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SAs</a:t>
          </a:r>
          <a:r>
            <a:rPr lang="en-US" sz="3200" kern="1200" dirty="0" smtClean="0"/>
            <a:t> perform</a:t>
          </a:r>
          <a:r>
            <a:rPr lang="en-US" sz="1400" kern="1200" dirty="0" smtClean="0"/>
            <a:t> observation</a:t>
          </a:r>
          <a:endParaRPr lang="en-US" sz="1400" kern="1200" dirty="0"/>
        </a:p>
      </dsp:txBody>
      <dsp:txXfrm>
        <a:off x="2542904" y="3261528"/>
        <a:ext cx="3518983" cy="1245926"/>
      </dsp:txXfrm>
    </dsp:sp>
    <dsp:sp modelId="{5A140C2B-9F81-3F43-B673-B6F9BE1BA7F1}">
      <dsp:nvSpPr>
        <dsp:cNvPr id="0" name=""/>
        <dsp:cNvSpPr/>
      </dsp:nvSpPr>
      <dsp:spPr>
        <a:xfrm rot="10800000">
          <a:off x="3243817" y="2249355"/>
          <a:ext cx="43561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435615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50734" y="2252091"/>
        <a:ext cx="21780" cy="21780"/>
      </dsp:txXfrm>
    </dsp:sp>
    <dsp:sp modelId="{F2A44CC8-D743-F249-A290-2F1F0E6D897D}">
      <dsp:nvSpPr>
        <dsp:cNvPr id="0" name=""/>
        <dsp:cNvSpPr/>
      </dsp:nvSpPr>
      <dsp:spPr>
        <a:xfrm>
          <a:off x="445204" y="1496748"/>
          <a:ext cx="2798613" cy="15324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Deadline is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r>
            <a:rPr lang="en-US" sz="2400" kern="1200" dirty="0" smtClean="0"/>
            <a:t> month after  </a:t>
          </a:r>
          <a:r>
            <a:rPr lang="en-US" sz="2400" kern="1200" dirty="0" err="1" smtClean="0"/>
            <a:t>CfP</a:t>
          </a:r>
          <a:r>
            <a:rPr lang="en-US" sz="2400" kern="1200" dirty="0" smtClean="0"/>
            <a:t> </a:t>
          </a:r>
          <a:r>
            <a:rPr lang="en-US" sz="1400" kern="1200" dirty="0" smtClean="0"/>
            <a:t>is issued  </a:t>
          </a:r>
        </a:p>
      </dsp:txBody>
      <dsp:txXfrm>
        <a:off x="445204" y="1496748"/>
        <a:ext cx="2798613" cy="15324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CA206A-F70F-0A47-89C5-A9CE4051219C}">
      <dsp:nvSpPr>
        <dsp:cNvPr id="0" name=""/>
        <dsp:cNvSpPr/>
      </dsp:nvSpPr>
      <dsp:spPr>
        <a:xfrm>
          <a:off x="3497896" y="1675772"/>
          <a:ext cx="1337627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Intensive</a:t>
          </a:r>
          <a:endParaRPr lang="en-US" sz="1900" kern="1200" dirty="0"/>
        </a:p>
      </dsp:txBody>
      <dsp:txXfrm>
        <a:off x="3497896" y="1675772"/>
        <a:ext cx="1337627" cy="1337627"/>
      </dsp:txXfrm>
    </dsp:sp>
    <dsp:sp modelId="{9733C715-06D5-C949-A313-04FA17A2D021}">
      <dsp:nvSpPr>
        <dsp:cNvPr id="0" name=""/>
        <dsp:cNvSpPr/>
      </dsp:nvSpPr>
      <dsp:spPr>
        <a:xfrm rot="16200000">
          <a:off x="3964713" y="1459147"/>
          <a:ext cx="403993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03993" y="146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156610" y="1463676"/>
        <a:ext cx="20199" cy="20199"/>
      </dsp:txXfrm>
    </dsp:sp>
    <dsp:sp modelId="{D64D0C73-F637-2C4F-A176-717E17325FB8}">
      <dsp:nvSpPr>
        <dsp:cNvPr id="0" name=""/>
        <dsp:cNvSpPr/>
      </dsp:nvSpPr>
      <dsp:spPr>
        <a:xfrm>
          <a:off x="3044400" y="-65847"/>
          <a:ext cx="2244618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Long</a:t>
          </a:r>
          <a:r>
            <a:rPr lang="en-US" sz="15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</a:t>
          </a:r>
          <a:endParaRPr lang="en-US" sz="1500" kern="1200" dirty="0"/>
        </a:p>
      </dsp:txBody>
      <dsp:txXfrm>
        <a:off x="3044400" y="-65847"/>
        <a:ext cx="2244618" cy="1337627"/>
      </dsp:txXfrm>
    </dsp:sp>
    <dsp:sp modelId="{8BBB276D-B705-9D4B-A5E1-092B0B5F77AD}">
      <dsp:nvSpPr>
        <dsp:cNvPr id="0" name=""/>
        <dsp:cNvSpPr/>
      </dsp:nvSpPr>
      <dsp:spPr>
        <a:xfrm rot="20132496">
          <a:off x="4727751" y="1832720"/>
          <a:ext cx="1064298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1064298" y="146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132496">
        <a:off x="5233293" y="1820741"/>
        <a:ext cx="53214" cy="53214"/>
      </dsp:txXfrm>
    </dsp:sp>
    <dsp:sp modelId="{5F6700B0-61A3-D545-B3E3-E0F2586B7582}">
      <dsp:nvSpPr>
        <dsp:cNvPr id="0" name=""/>
        <dsp:cNvSpPr/>
      </dsp:nvSpPr>
      <dsp:spPr>
        <a:xfrm>
          <a:off x="5506528" y="548987"/>
          <a:ext cx="2274902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Japanese or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Affiliated with Japanese </a:t>
          </a:r>
          <a:r>
            <a:rPr lang="en-US" sz="1500" kern="1200" dirty="0" err="1" smtClean="0"/>
            <a:t>institude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5506528" y="548987"/>
        <a:ext cx="2274902" cy="1337627"/>
      </dsp:txXfrm>
    </dsp:sp>
    <dsp:sp modelId="{372FDEDA-6C8C-3B4C-A02D-5B904B5420B6}">
      <dsp:nvSpPr>
        <dsp:cNvPr id="0" name=""/>
        <dsp:cNvSpPr/>
      </dsp:nvSpPr>
      <dsp:spPr>
        <a:xfrm rot="1800130">
          <a:off x="4696922" y="2847185"/>
          <a:ext cx="731146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731146" y="146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130">
        <a:off x="5044216" y="2843534"/>
        <a:ext cx="36557" cy="36557"/>
      </dsp:txXfrm>
    </dsp:sp>
    <dsp:sp modelId="{2C26A98A-6F68-0141-8158-CEF78B8D01EB}">
      <dsp:nvSpPr>
        <dsp:cNvPr id="0" name=""/>
        <dsp:cNvSpPr/>
      </dsp:nvSpPr>
      <dsp:spPr>
        <a:xfrm>
          <a:off x="4756223" y="2849513"/>
          <a:ext cx="3473376" cy="16764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Total </a:t>
          </a:r>
          <a:r>
            <a:rPr lang="en-US" sz="3200" kern="1200" dirty="0" smtClean="0"/>
            <a:t>20</a:t>
          </a:r>
          <a:r>
            <a:rPr lang="en-US" sz="1700" kern="1200" dirty="0" smtClean="0"/>
            <a:t> nights for 4 semesters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10</a:t>
          </a:r>
          <a:r>
            <a:rPr lang="en-US" sz="1700" kern="1200" dirty="0" smtClean="0"/>
            <a:t> nights each semester</a:t>
          </a:r>
          <a:endParaRPr lang="en-US" sz="1700" kern="1200" dirty="0"/>
        </a:p>
      </dsp:txBody>
      <dsp:txXfrm>
        <a:off x="4756223" y="2849513"/>
        <a:ext cx="3473376" cy="1676448"/>
      </dsp:txXfrm>
    </dsp:sp>
    <dsp:sp modelId="{86ACFEA2-078F-E64B-A561-C0CF1101F607}">
      <dsp:nvSpPr>
        <dsp:cNvPr id="0" name=""/>
        <dsp:cNvSpPr/>
      </dsp:nvSpPr>
      <dsp:spPr>
        <a:xfrm rot="8547710">
          <a:off x="2826612" y="3012637"/>
          <a:ext cx="903276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903276" y="146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547710">
        <a:off x="3255668" y="3004684"/>
        <a:ext cx="45163" cy="45163"/>
      </dsp:txXfrm>
    </dsp:sp>
    <dsp:sp modelId="{91E00150-B2B8-3E43-8029-C750F58D6BDE}">
      <dsp:nvSpPr>
        <dsp:cNvPr id="0" name=""/>
        <dsp:cNvSpPr/>
      </dsp:nvSpPr>
      <dsp:spPr>
        <a:xfrm>
          <a:off x="906034" y="3188335"/>
          <a:ext cx="2584362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Classical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Observation </a:t>
          </a:r>
          <a:endParaRPr lang="en-US" sz="1200" kern="1200" dirty="0"/>
        </a:p>
      </dsp:txBody>
      <dsp:txXfrm>
        <a:off x="906034" y="3188335"/>
        <a:ext cx="2584362" cy="1337627"/>
      </dsp:txXfrm>
    </dsp:sp>
    <dsp:sp modelId="{0D068006-A86C-3540-8C59-746713A44F72}">
      <dsp:nvSpPr>
        <dsp:cNvPr id="0" name=""/>
        <dsp:cNvSpPr/>
      </dsp:nvSpPr>
      <dsp:spPr>
        <a:xfrm rot="11880000">
          <a:off x="2811637" y="2009405"/>
          <a:ext cx="737029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737029" y="146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3161726" y="2005608"/>
        <a:ext cx="36851" cy="36851"/>
      </dsp:txXfrm>
    </dsp:sp>
    <dsp:sp modelId="{87F3992D-9B53-644D-AF41-9061CF599200}">
      <dsp:nvSpPr>
        <dsp:cNvPr id="0" name=""/>
        <dsp:cNvSpPr/>
      </dsp:nvSpPr>
      <dsp:spPr>
        <a:xfrm>
          <a:off x="525444" y="895967"/>
          <a:ext cx="2482542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UK for FMOS </a:t>
          </a:r>
          <a:endParaRPr lang="en-US" sz="1500" kern="1200" dirty="0"/>
        </a:p>
      </dsp:txBody>
      <dsp:txXfrm>
        <a:off x="525444" y="895967"/>
        <a:ext cx="2482542" cy="133762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A0FACD-BF6F-CC4C-9352-E0E7451F9822}">
      <dsp:nvSpPr>
        <dsp:cNvPr id="0" name=""/>
        <dsp:cNvSpPr/>
      </dsp:nvSpPr>
      <dsp:spPr>
        <a:xfrm>
          <a:off x="3177526" y="1640018"/>
          <a:ext cx="1245926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SSP</a:t>
          </a:r>
          <a:endParaRPr lang="en-US" sz="4500" kern="1200" dirty="0"/>
        </a:p>
      </dsp:txBody>
      <dsp:txXfrm>
        <a:off x="3177526" y="1640018"/>
        <a:ext cx="1245926" cy="1245926"/>
      </dsp:txXfrm>
    </dsp:sp>
    <dsp:sp modelId="{EDF99EAF-BBDE-4B4A-8C8C-30EBB8BCA7E2}">
      <dsp:nvSpPr>
        <dsp:cNvPr id="0" name=""/>
        <dsp:cNvSpPr/>
      </dsp:nvSpPr>
      <dsp:spPr>
        <a:xfrm rot="16180290">
          <a:off x="3606806" y="1437377"/>
          <a:ext cx="378056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8056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180290">
        <a:off x="3786383" y="1441551"/>
        <a:ext cx="18902" cy="18902"/>
      </dsp:txXfrm>
    </dsp:sp>
    <dsp:sp modelId="{1ACCE7EF-5A94-B844-9BB4-11954DFF3338}">
      <dsp:nvSpPr>
        <dsp:cNvPr id="0" name=""/>
        <dsp:cNvSpPr/>
      </dsp:nvSpPr>
      <dsp:spPr>
        <a:xfrm>
          <a:off x="2582549" y="16053"/>
          <a:ext cx="2417260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Legacy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type </a:t>
          </a:r>
          <a:endParaRPr lang="en-US" sz="1300" kern="1200" dirty="0"/>
        </a:p>
      </dsp:txBody>
      <dsp:txXfrm>
        <a:off x="2582549" y="16053"/>
        <a:ext cx="2417260" cy="1245926"/>
      </dsp:txXfrm>
    </dsp:sp>
    <dsp:sp modelId="{F5057F3E-862B-1C47-9DD5-3A590FD8A010}">
      <dsp:nvSpPr>
        <dsp:cNvPr id="0" name=""/>
        <dsp:cNvSpPr/>
      </dsp:nvSpPr>
      <dsp:spPr>
        <a:xfrm>
          <a:off x="4423453" y="2249355"/>
          <a:ext cx="322422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22422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76604" y="2254920"/>
        <a:ext cx="16121" cy="16121"/>
      </dsp:txXfrm>
    </dsp:sp>
    <dsp:sp modelId="{250571A7-74FA-9142-8D84-5AF036DE059F}">
      <dsp:nvSpPr>
        <dsp:cNvPr id="0" name=""/>
        <dsp:cNvSpPr/>
      </dsp:nvSpPr>
      <dsp:spPr>
        <a:xfrm>
          <a:off x="4745876" y="1303898"/>
          <a:ext cx="3483723" cy="1918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&gt;</a:t>
          </a:r>
          <a:r>
            <a:rPr lang="en-US" sz="3200" kern="1200" dirty="0" smtClean="0"/>
            <a:t> 40 </a:t>
          </a:r>
          <a:r>
            <a:rPr lang="en-US" sz="1700" kern="1200" dirty="0" smtClean="0"/>
            <a:t>nights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(total less than 300 nights)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&lt; 25% </a:t>
          </a:r>
          <a:r>
            <a:rPr lang="en-US" sz="1700" kern="1200" dirty="0" smtClean="0"/>
            <a:t>of open-use (~ 30 nights) per semester</a:t>
          </a:r>
          <a:endParaRPr lang="en-US" sz="1700" kern="1200" dirty="0"/>
        </a:p>
      </dsp:txBody>
      <dsp:txXfrm>
        <a:off x="4745876" y="1303898"/>
        <a:ext cx="3483723" cy="1918166"/>
      </dsp:txXfrm>
    </dsp:sp>
    <dsp:sp modelId="{57C94545-B590-824B-9903-C218D8F569C7}">
      <dsp:nvSpPr>
        <dsp:cNvPr id="0" name=""/>
        <dsp:cNvSpPr/>
      </dsp:nvSpPr>
      <dsp:spPr>
        <a:xfrm rot="5419494">
          <a:off x="3598784" y="3069361"/>
          <a:ext cx="394110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94110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19494">
        <a:off x="3785987" y="3073134"/>
        <a:ext cx="19705" cy="19705"/>
      </dsp:txXfrm>
    </dsp:sp>
    <dsp:sp modelId="{667979B9-B93A-C84E-B0F2-B9EBFA58DD1D}">
      <dsp:nvSpPr>
        <dsp:cNvPr id="0" name=""/>
        <dsp:cNvSpPr/>
      </dsp:nvSpPr>
      <dsp:spPr>
        <a:xfrm>
          <a:off x="2721966" y="3280035"/>
          <a:ext cx="2138446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 </a:t>
          </a:r>
          <a:r>
            <a:rPr lang="en-US" sz="1800" kern="1200" dirty="0" smtClean="0"/>
            <a:t>Mode</a:t>
          </a:r>
          <a:endParaRPr lang="en-US" sz="1800" kern="1200" dirty="0"/>
        </a:p>
      </dsp:txBody>
      <dsp:txXfrm>
        <a:off x="2721966" y="3280035"/>
        <a:ext cx="2138446" cy="1245926"/>
      </dsp:txXfrm>
    </dsp:sp>
    <dsp:sp modelId="{5B7560A8-3C42-E048-86FF-A3AB022171F0}">
      <dsp:nvSpPr>
        <dsp:cNvPr id="0" name=""/>
        <dsp:cNvSpPr/>
      </dsp:nvSpPr>
      <dsp:spPr>
        <a:xfrm rot="10800000">
          <a:off x="2543992" y="2249355"/>
          <a:ext cx="633534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633534" y="136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44920" y="2247143"/>
        <a:ext cx="31676" cy="31676"/>
      </dsp:txXfrm>
    </dsp:sp>
    <dsp:sp modelId="{70506BF7-640D-F748-87AB-9C6996918455}">
      <dsp:nvSpPr>
        <dsp:cNvPr id="0" name=""/>
        <dsp:cNvSpPr/>
      </dsp:nvSpPr>
      <dsp:spPr>
        <a:xfrm>
          <a:off x="317508" y="1640018"/>
          <a:ext cx="2226483" cy="1245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Japanese PI only</a:t>
          </a:r>
          <a:endParaRPr lang="en-US" sz="2900" kern="1200" dirty="0"/>
        </a:p>
      </dsp:txBody>
      <dsp:txXfrm>
        <a:off x="317508" y="1640018"/>
        <a:ext cx="2226483" cy="124592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7FA899-960F-1C4E-A64F-9B3A569A7A66}">
      <dsp:nvSpPr>
        <dsp:cNvPr id="0" name=""/>
        <dsp:cNvSpPr/>
      </dsp:nvSpPr>
      <dsp:spPr>
        <a:xfrm>
          <a:off x="-187377" y="-6412"/>
          <a:ext cx="7924205" cy="5254290"/>
        </a:xfrm>
        <a:prstGeom prst="circularArrow">
          <a:avLst>
            <a:gd name="adj1" fmla="val 5274"/>
            <a:gd name="adj2" fmla="val 312630"/>
            <a:gd name="adj3" fmla="val 14228588"/>
            <a:gd name="adj4" fmla="val 1712675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F4F09F-899C-784E-A299-0C82D8D79747}">
      <dsp:nvSpPr>
        <dsp:cNvPr id="0" name=""/>
        <dsp:cNvSpPr/>
      </dsp:nvSpPr>
      <dsp:spPr>
        <a:xfrm>
          <a:off x="2776162" y="0"/>
          <a:ext cx="1997124" cy="99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Preparation of </a:t>
          </a:r>
          <a:r>
            <a:rPr lang="en-US" sz="1800" kern="1200" dirty="0" err="1" smtClean="0"/>
            <a:t>CfP</a:t>
          </a:r>
          <a:endParaRPr lang="en-US" sz="1800" kern="1200" dirty="0"/>
        </a:p>
      </dsp:txBody>
      <dsp:txXfrm>
        <a:off x="2776162" y="0"/>
        <a:ext cx="1997124" cy="998562"/>
      </dsp:txXfrm>
    </dsp:sp>
    <dsp:sp modelId="{6651C8F9-CF48-E542-9A54-9E6962E32ACF}">
      <dsp:nvSpPr>
        <dsp:cNvPr id="0" name=""/>
        <dsp:cNvSpPr/>
      </dsp:nvSpPr>
      <dsp:spPr>
        <a:xfrm>
          <a:off x="5955980" y="1032114"/>
          <a:ext cx="1997124" cy="99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Call for Proposal</a:t>
          </a:r>
          <a:endParaRPr lang="en-US" sz="1800" kern="1200" dirty="0"/>
        </a:p>
      </dsp:txBody>
      <dsp:txXfrm>
        <a:off x="5955980" y="1032114"/>
        <a:ext cx="1997124" cy="998562"/>
      </dsp:txXfrm>
    </dsp:sp>
    <dsp:sp modelId="{CBDF9EBF-8133-8841-A741-9F9AC7A37B06}">
      <dsp:nvSpPr>
        <dsp:cNvPr id="0" name=""/>
        <dsp:cNvSpPr/>
      </dsp:nvSpPr>
      <dsp:spPr>
        <a:xfrm>
          <a:off x="4872173" y="2633225"/>
          <a:ext cx="3357426" cy="19513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Evaluation of Proposal</a:t>
          </a:r>
          <a:endParaRPr lang="en-US" sz="4400" kern="1200" dirty="0"/>
        </a:p>
      </dsp:txBody>
      <dsp:txXfrm>
        <a:off x="4872173" y="2633225"/>
        <a:ext cx="3357426" cy="1951310"/>
      </dsp:txXfrm>
    </dsp:sp>
    <dsp:sp modelId="{8AF4F4BA-6D87-D942-93EB-E5C3D2EC1A97}">
      <dsp:nvSpPr>
        <dsp:cNvPr id="0" name=""/>
        <dsp:cNvSpPr/>
      </dsp:nvSpPr>
      <dsp:spPr>
        <a:xfrm>
          <a:off x="2776162" y="4265500"/>
          <a:ext cx="1997124" cy="9985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Scheduling of Accepted Proposal</a:t>
          </a:r>
          <a:endParaRPr lang="en-US" sz="1800" kern="1200" dirty="0"/>
        </a:p>
      </dsp:txBody>
      <dsp:txXfrm>
        <a:off x="2776162" y="4265500"/>
        <a:ext cx="1997124" cy="998562"/>
      </dsp:txXfrm>
    </dsp:sp>
    <dsp:sp modelId="{45BF7223-B238-F046-9643-CE85B322F68B}">
      <dsp:nvSpPr>
        <dsp:cNvPr id="0" name=""/>
        <dsp:cNvSpPr/>
      </dsp:nvSpPr>
      <dsp:spPr>
        <a:xfrm>
          <a:off x="0" y="3488128"/>
          <a:ext cx="1997124" cy="99856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Execution of Observation</a:t>
          </a:r>
          <a:endParaRPr lang="en-US" sz="1800" kern="1200" dirty="0"/>
        </a:p>
      </dsp:txBody>
      <dsp:txXfrm>
        <a:off x="0" y="3488128"/>
        <a:ext cx="1997124" cy="998562"/>
      </dsp:txXfrm>
    </dsp:sp>
    <dsp:sp modelId="{92644871-7755-3448-B6D9-4C13BC800F32}">
      <dsp:nvSpPr>
        <dsp:cNvPr id="0" name=""/>
        <dsp:cNvSpPr/>
      </dsp:nvSpPr>
      <dsp:spPr>
        <a:xfrm>
          <a:off x="1716990" y="1789604"/>
          <a:ext cx="1997124" cy="99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Archive/Publishing </a:t>
          </a:r>
          <a:endParaRPr lang="en-US" sz="1800" kern="1200" dirty="0"/>
        </a:p>
      </dsp:txBody>
      <dsp:txXfrm>
        <a:off x="1716990" y="1789604"/>
        <a:ext cx="1997124" cy="9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0.24627</cdr:x>
      <cdr:y>0.71014</cdr:y>
    </cdr:from>
    <cdr:to>
      <cdr:x>0.38474</cdr:x>
      <cdr:y>0.77681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828925" y="4667250"/>
          <a:ext cx="1590675" cy="4381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3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400"/>
            <a:t>国立大学</a:t>
          </a:r>
        </a:p>
      </cdr:txBody>
    </cdr:sp>
  </cdr:relSizeAnchor>
  <cdr:relSizeAnchor xmlns:cdr="http://schemas.openxmlformats.org/drawingml/2006/chartDrawing">
    <cdr:from>
      <cdr:x>0.26119</cdr:x>
      <cdr:y>0.43478</cdr:y>
    </cdr:from>
    <cdr:to>
      <cdr:x>0.51761</cdr:x>
      <cdr:y>0.52174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2339330" y="2880304"/>
          <a:ext cx="2296620" cy="576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3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800" dirty="0"/>
            <a:t>国立天文台</a:t>
          </a:r>
        </a:p>
      </cdr:txBody>
    </cdr:sp>
  </cdr:relSizeAnchor>
  <cdr:relSizeAnchor xmlns:cdr="http://schemas.openxmlformats.org/drawingml/2006/chartDrawing">
    <cdr:from>
      <cdr:x>0.58193</cdr:x>
      <cdr:y>0.25</cdr:y>
    </cdr:from>
    <cdr:to>
      <cdr:x>0.70193</cdr:x>
      <cdr:y>0.30341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5212014" y="1656184"/>
          <a:ext cx="1074772" cy="3538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30000"/>
          </a:schemeClr>
        </a:solidFill>
        <a:effectLst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400" dirty="0"/>
            <a:t>海外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0.45506</cdr:x>
      <cdr:y>0.76557</cdr:y>
    </cdr:from>
    <cdr:to>
      <cdr:x>0.48089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 rot="5055765">
          <a:off x="3400428" y="6767513"/>
          <a:ext cx="1828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400"/>
        </a:p>
      </cdr:txBody>
    </cdr:sp>
  </cdr:relSizeAnchor>
  <cdr:relSizeAnchor xmlns:cdr="http://schemas.openxmlformats.org/drawingml/2006/chartDrawing">
    <cdr:from>
      <cdr:x>0.45506</cdr:x>
      <cdr:y>0.76557</cdr:y>
    </cdr:from>
    <cdr:to>
      <cdr:x>0.48089</cdr:x>
      <cdr:y>1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 rot="5055765">
          <a:off x="3400428" y="6767513"/>
          <a:ext cx="1828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400"/>
        </a:p>
      </cdr:txBody>
    </cdr:sp>
  </cdr:relSizeAnchor>
  <cdr:relSizeAnchor xmlns:cdr="http://schemas.openxmlformats.org/drawingml/2006/chartDrawing">
    <cdr:from>
      <cdr:x>0.45506</cdr:x>
      <cdr:y>0.76557</cdr:y>
    </cdr:from>
    <cdr:to>
      <cdr:x>0.48089</cdr:x>
      <cdr:y>1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 rot="5055765">
          <a:off x="3400428" y="6767513"/>
          <a:ext cx="1828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4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34E1D-0E28-0646-9D5D-E4D81F4DEAD8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43A3-C70A-BE48-9D62-414582DD2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CCD7-0001-8940-8945-6F0C8E4B223A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A6C7-16DE-A34F-B960-AD99EF2EA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68A5-DF3F-B34B-B89D-3FA2EEE49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2013 Subaru Winter School @ KASI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D79A-DBE7-0243-9B5D-DF5BAF552F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gs_dom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Science Operation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Subaru Telescope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Tae-Soo Pyo</a:t>
            </a:r>
          </a:p>
          <a:p>
            <a:r>
              <a:rPr lang="en-US" dirty="0" smtClean="0"/>
              <a:t>2014.Feb.25</a:t>
            </a:r>
            <a:endParaRPr lang="en-US" dirty="0"/>
          </a:p>
        </p:txBody>
      </p:sp>
      <p:pic>
        <p:nvPicPr>
          <p:cNvPr id="4" name="Picture 3" descr="logo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15" y="212109"/>
            <a:ext cx="1456786" cy="14207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34068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www.naoj.org/Observing/Proposals/Submit/howto.html</a:t>
            </a:r>
            <a:endParaRPr lang="en-US" sz="2400" dirty="0"/>
          </a:p>
        </p:txBody>
      </p:sp>
      <p:pic>
        <p:nvPicPr>
          <p:cNvPr id="9" name="Picture 8" descr="Screenshot 2014-02-25 06.53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9198"/>
            <a:ext cx="8905865" cy="4430012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 Proposals (OPEN-USE)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0701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099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www.naoj.org/Observing/Proposals/Submit/call.html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Program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Subaru Strategic Program (SSP)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3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Proposal Evaluation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0144"/>
          <a:ext cx="8229600" cy="52664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8" name="Circular Arrow 7"/>
          <p:cNvSpPr/>
          <p:nvPr/>
        </p:nvSpPr>
        <p:spPr>
          <a:xfrm rot="18318424">
            <a:off x="1056905" y="3615580"/>
            <a:ext cx="1501483" cy="1348212"/>
          </a:xfrm>
          <a:prstGeom prst="circular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グラフ 5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4383690"/>
              </p:ext>
            </p:extLst>
          </p:nvPr>
        </p:nvGraphicFramePr>
        <p:xfrm>
          <a:off x="0" y="0"/>
          <a:ext cx="939653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14450" y="1736366"/>
            <a:ext cx="7114340" cy="2773004"/>
            <a:chOff x="1114450" y="1736366"/>
            <a:chExt cx="7114340" cy="2773004"/>
          </a:xfrm>
        </p:grpSpPr>
        <p:sp>
          <p:nvSpPr>
            <p:cNvPr id="8" name="Rectangle 7"/>
            <p:cNvSpPr/>
            <p:nvPr/>
          </p:nvSpPr>
          <p:spPr>
            <a:xfrm>
              <a:off x="1114450" y="1736366"/>
              <a:ext cx="7114340" cy="2306517"/>
            </a:xfrm>
            <a:prstGeom prst="rect">
              <a:avLst/>
            </a:prstGeom>
            <a:solidFill>
              <a:schemeClr val="accent3">
                <a:alpha val="3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6937" y="4140038"/>
              <a:ext cx="3392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Oversubscription Rate = 0.35 ~ 7.5</a:t>
              </a:r>
              <a:endParaRPr lang="en-US" dirty="0"/>
            </a:p>
          </p:txBody>
        </p:sp>
      </p:grp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449163" y="2245986"/>
            <a:ext cx="8270838" cy="2958504"/>
          </a:xfrm>
          <a:prstGeom prst="rightArrow">
            <a:avLst>
              <a:gd name="adj1" fmla="val 50000"/>
              <a:gd name="adj2" fmla="val 421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7557" y="1507263"/>
          <a:ext cx="8448672" cy="482796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18970" y="3361230"/>
            <a:ext cx="1192612" cy="743499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666005" y="5607215"/>
            <a:ext cx="1424933" cy="4646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month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2382694" y="5589225"/>
            <a:ext cx="3224126" cy="4646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+ 2 months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5867638" y="5604719"/>
            <a:ext cx="1427424" cy="4646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+ 2 days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Subaru Scientific Category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Screenshot 2014-02-25 10.00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256"/>
            <a:ext cx="9144000" cy="1645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1962" y="3628081"/>
            <a:ext cx="301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18 Categories</a:t>
            </a:r>
            <a:endParaRPr lang="en-US" sz="40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What is Science Operation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Proposal System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Evaluation of Proposal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Scheduling of Proposal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Execution of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3879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ular Arrow 7"/>
          <p:cNvSpPr/>
          <p:nvPr/>
        </p:nvSpPr>
        <p:spPr>
          <a:xfrm rot="18318424">
            <a:off x="1056905" y="3615580"/>
            <a:ext cx="1501483" cy="1348212"/>
          </a:xfrm>
          <a:prstGeom prst="circular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of Accepted 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34830"/>
          <a:ext cx="8229600" cy="48017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Rules and Restrictions….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creenshot 2014-02-25 07.45.45.png"/>
          <p:cNvPicPr>
            <a:picLocks noChangeAspect="1"/>
          </p:cNvPicPr>
          <p:nvPr/>
        </p:nvPicPr>
        <p:blipFill>
          <a:blip r:embed="rId2"/>
          <a:srcRect t="1128" r="879"/>
          <a:stretch>
            <a:fillRect/>
          </a:stretch>
        </p:blipFill>
        <p:spPr>
          <a:xfrm>
            <a:off x="960280" y="1204960"/>
            <a:ext cx="6601488" cy="500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834" y="6145480"/>
            <a:ext cx="512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http://www.naoj.org/cgi-bin/opecenter/schedule.cgi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Management (Internal)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図 3" descr="ScheduleWWW1.jpg"/>
          <p:cNvPicPr>
            <a:picLocks noChangeAspect="1"/>
          </p:cNvPicPr>
          <p:nvPr/>
        </p:nvPicPr>
        <p:blipFill>
          <a:blip r:embed="rId2">
            <a:lum bright="-5000" contrast="-5000"/>
          </a:blip>
          <a:srcRect t="9691" b="13702"/>
          <a:stretch>
            <a:fillRect/>
          </a:stretch>
        </p:blipFill>
        <p:spPr>
          <a:xfrm>
            <a:off x="68275" y="1417638"/>
            <a:ext cx="8927090" cy="4938712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</a:t>
            </a:r>
            <a:r>
              <a:rPr lang="en-US" dirty="0" smtClean="0"/>
              <a:t>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7328" y="1278228"/>
            <a:ext cx="7937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http://www.naoj.org/Observing/Proposals/Visit/SA_assignmentS14A.pdf</a:t>
            </a:r>
            <a:endParaRPr lang="en-US" dirty="0"/>
          </a:p>
        </p:txBody>
      </p:sp>
      <p:pic>
        <p:nvPicPr>
          <p:cNvPr id="10" name="Picture 9" descr="Screenshot 2014-02-25 07.54.25.png"/>
          <p:cNvPicPr>
            <a:picLocks noChangeAspect="1"/>
          </p:cNvPicPr>
          <p:nvPr/>
        </p:nvPicPr>
        <p:blipFill>
          <a:blip r:embed="rId2"/>
          <a:srcRect b="23155"/>
          <a:stretch>
            <a:fillRect/>
          </a:stretch>
        </p:blipFill>
        <p:spPr>
          <a:xfrm>
            <a:off x="1573389" y="1647560"/>
            <a:ext cx="6031451" cy="470879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of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ircular Arrow 6"/>
          <p:cNvSpPr/>
          <p:nvPr/>
        </p:nvSpPr>
        <p:spPr>
          <a:xfrm rot="18318424">
            <a:off x="1056905" y="3615580"/>
            <a:ext cx="1501483" cy="1348212"/>
          </a:xfrm>
          <a:prstGeom prst="circular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0144"/>
          <a:ext cx="8229600" cy="52664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820183" y="1305898"/>
          <a:ext cx="6032465" cy="475051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11119" y="5096063"/>
            <a:ext cx="3097692" cy="10223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Classical Observation</a:t>
            </a:r>
            <a:endParaRPr lang="en-US" sz="28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461297"/>
              </p:ext>
            </p:extLst>
          </p:nvPr>
        </p:nvGraphicFramePr>
        <p:xfrm>
          <a:off x="0" y="102384"/>
          <a:ext cx="9144000" cy="673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Subaru Operation Statics 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103849"/>
      </p:ext>
    </p:extLst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2842802"/>
              </p:ext>
            </p:extLst>
          </p:nvPr>
        </p:nvGraphicFramePr>
        <p:xfrm>
          <a:off x="-257175" y="-485775"/>
          <a:ext cx="9658351" cy="782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5558"/>
      </p:ext>
    </p:extLst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 Operation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Archive: SMOKA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Screenshot 2014-02-25 10.27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0" y="1951784"/>
            <a:ext cx="4214509" cy="41865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4698" y="1417638"/>
            <a:ext cx="241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smoka.nao.ac.jp</a:t>
            </a:r>
            <a:r>
              <a:rPr lang="en-US" dirty="0" smtClean="0"/>
              <a:t>/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23799" y="1417638"/>
            <a:ext cx="4263150" cy="4720727"/>
            <a:chOff x="4823799" y="1417638"/>
            <a:chExt cx="4263150" cy="4720727"/>
          </a:xfrm>
        </p:grpSpPr>
        <p:sp>
          <p:nvSpPr>
            <p:cNvPr id="10" name="Rectangle 9"/>
            <p:cNvSpPr/>
            <p:nvPr/>
          </p:nvSpPr>
          <p:spPr>
            <a:xfrm>
              <a:off x="5253686" y="1417638"/>
              <a:ext cx="3433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http://</a:t>
              </a:r>
              <a:r>
                <a:rPr lang="en-US" dirty="0" err="1" smtClean="0"/>
                <a:t>smoka.nao.ac.jp/register.jsp</a:t>
              </a:r>
              <a:endParaRPr lang="en-US" dirty="0"/>
            </a:p>
          </p:txBody>
        </p:sp>
        <p:pic>
          <p:nvPicPr>
            <p:cNvPr id="12" name="Picture 11" descr="Screenshot 2014-02-25 10.29.5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3799" y="1786970"/>
              <a:ext cx="4263150" cy="398206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19800" y="5769033"/>
              <a:ext cx="1305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Registration</a:t>
              </a:r>
              <a:endParaRPr lang="en-US" dirty="0"/>
            </a:p>
          </p:txBody>
        </p:sp>
      </p:grpSp>
      <p:sp>
        <p:nvSpPr>
          <p:cNvPr id="14" name="Right Arrow 13"/>
          <p:cNvSpPr/>
          <p:nvPr/>
        </p:nvSpPr>
        <p:spPr>
          <a:xfrm rot="20587607">
            <a:off x="1170240" y="4753242"/>
            <a:ext cx="3718584" cy="1242557"/>
          </a:xfrm>
          <a:prstGeom prst="rightArrow">
            <a:avLst>
              <a:gd name="adj1" fmla="val 3083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of Subaru Telescope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17638"/>
            <a:ext cx="4187018" cy="3498015"/>
          </a:xfrm>
          <a:prstGeom prst="rect">
            <a:avLst/>
          </a:prstGeom>
        </p:spPr>
      </p:pic>
      <p:pic>
        <p:nvPicPr>
          <p:cNvPr id="5" name="Picture 4" descr="Screenshot 2014-02-25 05.28.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98" y="1417638"/>
            <a:ext cx="3529878" cy="368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686177"/>
            <a:ext cx="7851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PI Instruments in S14B : </a:t>
            </a:r>
            <a:r>
              <a:rPr lang="en-US" sz="2400" dirty="0" err="1" smtClean="0"/>
              <a:t>HiCIAO</a:t>
            </a:r>
            <a:r>
              <a:rPr lang="en-US" sz="2400" dirty="0" smtClean="0"/>
              <a:t>, Kyoto3DII, RAVEN, </a:t>
            </a:r>
            <a:r>
              <a:rPr lang="en-US" sz="2400" dirty="0" err="1" smtClean="0"/>
              <a:t>SCExAO</a:t>
            </a:r>
            <a:r>
              <a:rPr lang="en-US" sz="2400" dirty="0" smtClean="0"/>
              <a:t>,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Exchange with Gemini/Keck</a:t>
            </a:r>
            <a:endParaRPr lang="en-US" dirty="0"/>
          </a:p>
        </p:txBody>
      </p:sp>
      <p:pic>
        <p:nvPicPr>
          <p:cNvPr id="4" name="Picture 3" descr="Screenshot 2014-02-25 05.34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2247515"/>
            <a:ext cx="4048129" cy="4108835"/>
          </a:xfrm>
          <a:prstGeom prst="rect">
            <a:avLst/>
          </a:prstGeom>
        </p:spPr>
      </p:pic>
      <p:pic>
        <p:nvPicPr>
          <p:cNvPr id="5" name="Picture 4" descr="Screenshot 2014-02-25 05.34.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257" y="2201045"/>
            <a:ext cx="4791743" cy="4155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93763"/>
            <a:ext cx="671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www.naoj.org/Observing/Proposals/Submit/Subaru_Keck.html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24431"/>
            <a:ext cx="695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http://www.naoj.org/Observing/Proposals/Submit/Subaru_Gemini.html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Allocation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USE and DDT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ular Arrow 8"/>
          <p:cNvSpPr/>
          <p:nvPr/>
        </p:nvSpPr>
        <p:spPr>
          <a:xfrm rot="18318424">
            <a:off x="1056905" y="3615580"/>
            <a:ext cx="1501483" cy="1348212"/>
          </a:xfrm>
          <a:prstGeom prst="circular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CfP</a:t>
            </a:r>
            <a:r>
              <a:rPr lang="en-US" dirty="0" smtClean="0"/>
              <a:t> to Observation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0144"/>
          <a:ext cx="8229600" cy="52664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4-02-25 05.26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163"/>
            <a:ext cx="9144000" cy="469333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D79A-DBE7-0243-9B5D-DF5BAF552F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Subaru Winter School @ KASI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928" y="419425"/>
            <a:ext cx="8947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</a:t>
            </a:r>
            <a:r>
              <a:rPr lang="en-US" sz="2800" dirty="0" err="1" smtClean="0"/>
              <a:t>www.naoj.org/Observing/Proposals/Submit/call.html</a:t>
            </a:r>
            <a:endParaRPr lang="en-US" sz="28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Choice>
    <mc:Fallback>
      <mc:AlternateContent>
        <mc:Choice Requires="mp">
          <p:transition spd="slow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slow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</TotalTime>
  <Words>1052</Words>
  <Application>Microsoft Macintosh PowerPoint</Application>
  <PresentationFormat>On-screen Show (4:3)</PresentationFormat>
  <Paragraphs>261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Science Operation  of Subaru Telescope</vt:lpstr>
      <vt:lpstr>Agenda</vt:lpstr>
      <vt:lpstr>What is Science Operation</vt:lpstr>
      <vt:lpstr>Instruments of Subaru Telescope</vt:lpstr>
      <vt:lpstr>Time Exchange with Gemini/Keck</vt:lpstr>
      <vt:lpstr>Time Allocation</vt:lpstr>
      <vt:lpstr>OPEN USE and DDT</vt:lpstr>
      <vt:lpstr>From CfP to Observation</vt:lpstr>
      <vt:lpstr>Slide 9</vt:lpstr>
      <vt:lpstr>Slide 10</vt:lpstr>
      <vt:lpstr>Call for Proposals (OPEN-USE)</vt:lpstr>
      <vt:lpstr>Normal Program</vt:lpstr>
      <vt:lpstr>Service Program</vt:lpstr>
      <vt:lpstr>Intensive Program</vt:lpstr>
      <vt:lpstr>Subaru Strategic Program (SSP)</vt:lpstr>
      <vt:lpstr>Proposal Evaluation</vt:lpstr>
      <vt:lpstr>Proposal Evaluation</vt:lpstr>
      <vt:lpstr>Proposal Evaluation</vt:lpstr>
      <vt:lpstr>Subaru Scientific Category</vt:lpstr>
      <vt:lpstr>Slide 20</vt:lpstr>
      <vt:lpstr>Scheduling of Accepted Proposal</vt:lpstr>
      <vt:lpstr>Many Rules and Restrictions….</vt:lpstr>
      <vt:lpstr>Schedule Table</vt:lpstr>
      <vt:lpstr>Schedule Management (Internal)</vt:lpstr>
      <vt:lpstr>SAs Assignment</vt:lpstr>
      <vt:lpstr>Execution of Program</vt:lpstr>
      <vt:lpstr>Program Execution</vt:lpstr>
      <vt:lpstr>Subaru Operation Statics </vt:lpstr>
      <vt:lpstr>Slide 29</vt:lpstr>
      <vt:lpstr>Archive: SMOKA</vt:lpstr>
    </vt:vector>
  </TitlesOfParts>
  <Company>Subaru Telescope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Operation  of Subaru Telescope</dc:title>
  <dc:creator>Tae-Soo  Pyo</dc:creator>
  <cp:lastModifiedBy>Tae-Soo  Pyo</cp:lastModifiedBy>
  <cp:revision>35</cp:revision>
  <dcterms:created xsi:type="dcterms:W3CDTF">2014-02-25T05:45:33Z</dcterms:created>
  <dcterms:modified xsi:type="dcterms:W3CDTF">2014-02-25T05:46:50Z</dcterms:modified>
</cp:coreProperties>
</file>