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80" r:id="rId3"/>
    <p:sldId id="266" r:id="rId4"/>
    <p:sldId id="269" r:id="rId5"/>
    <p:sldId id="271" r:id="rId6"/>
    <p:sldId id="272" r:id="rId7"/>
    <p:sldId id="276" r:id="rId8"/>
    <p:sldId id="278" r:id="rId9"/>
    <p:sldId id="279" r:id="rId10"/>
    <p:sldId id="262" r:id="rId11"/>
    <p:sldId id="263" r:id="rId12"/>
    <p:sldId id="264" r:id="rId13"/>
    <p:sldId id="274" r:id="rId14"/>
    <p:sldId id="281" r:id="rId15"/>
    <p:sldId id="275" r:id="rId16"/>
    <p:sldId id="260" r:id="rId17"/>
    <p:sldId id="284" r:id="rId18"/>
    <p:sldId id="282" r:id="rId19"/>
    <p:sldId id="283" r:id="rId2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0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7" autoAdjust="0"/>
    <p:restoredTop sz="92266" autoAdjust="0"/>
  </p:normalViewPr>
  <p:slideViewPr>
    <p:cSldViewPr snapToGrid="0" snapToObjects="1">
      <p:cViewPr varScale="1">
        <p:scale>
          <a:sx n="104" d="100"/>
          <a:sy n="104" d="100"/>
        </p:scale>
        <p:origin x="-13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rada:Downloads:StatisticS09AB.xls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chi\Documents\&#12362;&#20181;&#20107;\MOIRCS\ENG\filters\BrG\Subaru%20BrGamma%202166_25nm%20BARR%20ED858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366582912461"/>
          <c:y val="0.0940428279798358"/>
          <c:w val="0.676280304876511"/>
          <c:h val="0.738462692163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'S03A~Present'!$B$1</c:f>
              <c:strCache>
                <c:ptCount val="1"/>
                <c:pt idx="0">
                  <c:v>観測時間</c:v>
                </c:pt>
              </c:strCache>
            </c:strRef>
          </c:tx>
          <c:invertIfNegative val="0"/>
          <c:cat>
            <c:strRef>
              <c:f>'S03A~Present'!$A$2:$A$14</c:f>
              <c:strCache>
                <c:ptCount val="13"/>
                <c:pt idx="0">
                  <c:v>S03A</c:v>
                </c:pt>
                <c:pt idx="1">
                  <c:v>S03B</c:v>
                </c:pt>
                <c:pt idx="2">
                  <c:v>S04A</c:v>
                </c:pt>
                <c:pt idx="3">
                  <c:v>S04B</c:v>
                </c:pt>
                <c:pt idx="4">
                  <c:v>S05A</c:v>
                </c:pt>
                <c:pt idx="5">
                  <c:v>S05B</c:v>
                </c:pt>
                <c:pt idx="6">
                  <c:v>S06A</c:v>
                </c:pt>
                <c:pt idx="7">
                  <c:v>S06B</c:v>
                </c:pt>
                <c:pt idx="8">
                  <c:v>S07A</c:v>
                </c:pt>
                <c:pt idx="9">
                  <c:v>S07B</c:v>
                </c:pt>
                <c:pt idx="10">
                  <c:v>S08A</c:v>
                </c:pt>
                <c:pt idx="11">
                  <c:v>S08B</c:v>
                </c:pt>
                <c:pt idx="12">
                  <c:v>S09A</c:v>
                </c:pt>
              </c:strCache>
            </c:strRef>
          </c:cat>
          <c:val>
            <c:numRef>
              <c:f>'S03A~Present'!$B$2:$B$14</c:f>
              <c:numCache>
                <c:formatCode>General</c:formatCode>
                <c:ptCount val="13"/>
                <c:pt idx="0">
                  <c:v>85475.0</c:v>
                </c:pt>
                <c:pt idx="1">
                  <c:v>98420.0</c:v>
                </c:pt>
                <c:pt idx="2">
                  <c:v>88735.0</c:v>
                </c:pt>
                <c:pt idx="3">
                  <c:v>100833.0</c:v>
                </c:pt>
                <c:pt idx="4">
                  <c:v>79439.0</c:v>
                </c:pt>
                <c:pt idx="5">
                  <c:v>77467.0</c:v>
                </c:pt>
                <c:pt idx="6">
                  <c:v>71915.0</c:v>
                </c:pt>
                <c:pt idx="7">
                  <c:v>83084.0</c:v>
                </c:pt>
                <c:pt idx="8">
                  <c:v>87284.0</c:v>
                </c:pt>
                <c:pt idx="9">
                  <c:v>81734.0</c:v>
                </c:pt>
                <c:pt idx="10">
                  <c:v>88559.0</c:v>
                </c:pt>
                <c:pt idx="11">
                  <c:v>94863.0</c:v>
                </c:pt>
                <c:pt idx="12">
                  <c:v>78701.0</c:v>
                </c:pt>
              </c:numCache>
            </c:numRef>
          </c:val>
        </c:ser>
        <c:ser>
          <c:idx val="1"/>
          <c:order val="1"/>
          <c:tx>
            <c:strRef>
              <c:f>'S03A~Present'!$C$1</c:f>
              <c:strCache>
                <c:ptCount val="1"/>
                <c:pt idx="0">
                  <c:v>望遠鏡トラブル</c:v>
                </c:pt>
              </c:strCache>
            </c:strRef>
          </c:tx>
          <c:invertIfNegative val="0"/>
          <c:cat>
            <c:strRef>
              <c:f>'S03A~Present'!$A$2:$A$14</c:f>
              <c:strCache>
                <c:ptCount val="13"/>
                <c:pt idx="0">
                  <c:v>S03A</c:v>
                </c:pt>
                <c:pt idx="1">
                  <c:v>S03B</c:v>
                </c:pt>
                <c:pt idx="2">
                  <c:v>S04A</c:v>
                </c:pt>
                <c:pt idx="3">
                  <c:v>S04B</c:v>
                </c:pt>
                <c:pt idx="4">
                  <c:v>S05A</c:v>
                </c:pt>
                <c:pt idx="5">
                  <c:v>S05B</c:v>
                </c:pt>
                <c:pt idx="6">
                  <c:v>S06A</c:v>
                </c:pt>
                <c:pt idx="7">
                  <c:v>S06B</c:v>
                </c:pt>
                <c:pt idx="8">
                  <c:v>S07A</c:v>
                </c:pt>
                <c:pt idx="9">
                  <c:v>S07B</c:v>
                </c:pt>
                <c:pt idx="10">
                  <c:v>S08A</c:v>
                </c:pt>
                <c:pt idx="11">
                  <c:v>S08B</c:v>
                </c:pt>
                <c:pt idx="12">
                  <c:v>S09A</c:v>
                </c:pt>
              </c:strCache>
            </c:strRef>
          </c:cat>
          <c:val>
            <c:numRef>
              <c:f>'S03A~Present'!$C$2:$C$14</c:f>
              <c:numCache>
                <c:formatCode>General</c:formatCode>
                <c:ptCount val="13"/>
                <c:pt idx="0">
                  <c:v>2557.0</c:v>
                </c:pt>
                <c:pt idx="1">
                  <c:v>4080.0</c:v>
                </c:pt>
                <c:pt idx="2">
                  <c:v>2513.0</c:v>
                </c:pt>
                <c:pt idx="3">
                  <c:v>2153.0</c:v>
                </c:pt>
                <c:pt idx="4">
                  <c:v>1102.0</c:v>
                </c:pt>
                <c:pt idx="5">
                  <c:v>4724.0</c:v>
                </c:pt>
                <c:pt idx="6">
                  <c:v>1333.0</c:v>
                </c:pt>
                <c:pt idx="7">
                  <c:v>1134.0</c:v>
                </c:pt>
                <c:pt idx="8">
                  <c:v>1883.0</c:v>
                </c:pt>
                <c:pt idx="9">
                  <c:v>1588.0</c:v>
                </c:pt>
                <c:pt idx="10">
                  <c:v>2002.0</c:v>
                </c:pt>
                <c:pt idx="11">
                  <c:v>1927.0</c:v>
                </c:pt>
                <c:pt idx="12">
                  <c:v>1734.0</c:v>
                </c:pt>
              </c:numCache>
            </c:numRef>
          </c:val>
        </c:ser>
        <c:ser>
          <c:idx val="2"/>
          <c:order val="2"/>
          <c:tx>
            <c:strRef>
              <c:f>'S03A~Present'!$D$1</c:f>
              <c:strCache>
                <c:ptCount val="1"/>
                <c:pt idx="0">
                  <c:v>装置トラブル</c:v>
                </c:pt>
              </c:strCache>
            </c:strRef>
          </c:tx>
          <c:invertIfNegative val="0"/>
          <c:cat>
            <c:strRef>
              <c:f>'S03A~Present'!$A$2:$A$14</c:f>
              <c:strCache>
                <c:ptCount val="13"/>
                <c:pt idx="0">
                  <c:v>S03A</c:v>
                </c:pt>
                <c:pt idx="1">
                  <c:v>S03B</c:v>
                </c:pt>
                <c:pt idx="2">
                  <c:v>S04A</c:v>
                </c:pt>
                <c:pt idx="3">
                  <c:v>S04B</c:v>
                </c:pt>
                <c:pt idx="4">
                  <c:v>S05A</c:v>
                </c:pt>
                <c:pt idx="5">
                  <c:v>S05B</c:v>
                </c:pt>
                <c:pt idx="6">
                  <c:v>S06A</c:v>
                </c:pt>
                <c:pt idx="7">
                  <c:v>S06B</c:v>
                </c:pt>
                <c:pt idx="8">
                  <c:v>S07A</c:v>
                </c:pt>
                <c:pt idx="9">
                  <c:v>S07B</c:v>
                </c:pt>
                <c:pt idx="10">
                  <c:v>S08A</c:v>
                </c:pt>
                <c:pt idx="11">
                  <c:v>S08B</c:v>
                </c:pt>
                <c:pt idx="12">
                  <c:v>S09A</c:v>
                </c:pt>
              </c:strCache>
            </c:strRef>
          </c:cat>
          <c:val>
            <c:numRef>
              <c:f>'S03A~Present'!$D$2:$D$14</c:f>
              <c:numCache>
                <c:formatCode>General</c:formatCode>
                <c:ptCount val="13"/>
                <c:pt idx="0">
                  <c:v>871.0</c:v>
                </c:pt>
                <c:pt idx="1">
                  <c:v>1048.0</c:v>
                </c:pt>
                <c:pt idx="2">
                  <c:v>2221.0</c:v>
                </c:pt>
                <c:pt idx="3">
                  <c:v>1847.0</c:v>
                </c:pt>
                <c:pt idx="4">
                  <c:v>2606.0</c:v>
                </c:pt>
                <c:pt idx="5">
                  <c:v>1378.0</c:v>
                </c:pt>
                <c:pt idx="6">
                  <c:v>661.0</c:v>
                </c:pt>
                <c:pt idx="7">
                  <c:v>1365.0</c:v>
                </c:pt>
                <c:pt idx="8">
                  <c:v>2486.0</c:v>
                </c:pt>
                <c:pt idx="9">
                  <c:v>2245.0</c:v>
                </c:pt>
                <c:pt idx="10">
                  <c:v>822.0</c:v>
                </c:pt>
                <c:pt idx="11">
                  <c:v>671.0</c:v>
                </c:pt>
                <c:pt idx="12">
                  <c:v>283.0</c:v>
                </c:pt>
              </c:numCache>
            </c:numRef>
          </c:val>
        </c:ser>
        <c:ser>
          <c:idx val="3"/>
          <c:order val="3"/>
          <c:tx>
            <c:strRef>
              <c:f>'S03A~Present'!$E$1</c:f>
              <c:strCache>
                <c:ptCount val="1"/>
                <c:pt idx="0">
                  <c:v>ソフトウエアトラブル</c:v>
                </c:pt>
              </c:strCache>
            </c:strRef>
          </c:tx>
          <c:invertIfNegative val="0"/>
          <c:cat>
            <c:strRef>
              <c:f>'S03A~Present'!$A$2:$A$14</c:f>
              <c:strCache>
                <c:ptCount val="13"/>
                <c:pt idx="0">
                  <c:v>S03A</c:v>
                </c:pt>
                <c:pt idx="1">
                  <c:v>S03B</c:v>
                </c:pt>
                <c:pt idx="2">
                  <c:v>S04A</c:v>
                </c:pt>
                <c:pt idx="3">
                  <c:v>S04B</c:v>
                </c:pt>
                <c:pt idx="4">
                  <c:v>S05A</c:v>
                </c:pt>
                <c:pt idx="5">
                  <c:v>S05B</c:v>
                </c:pt>
                <c:pt idx="6">
                  <c:v>S06A</c:v>
                </c:pt>
                <c:pt idx="7">
                  <c:v>S06B</c:v>
                </c:pt>
                <c:pt idx="8">
                  <c:v>S07A</c:v>
                </c:pt>
                <c:pt idx="9">
                  <c:v>S07B</c:v>
                </c:pt>
                <c:pt idx="10">
                  <c:v>S08A</c:v>
                </c:pt>
                <c:pt idx="11">
                  <c:v>S08B</c:v>
                </c:pt>
                <c:pt idx="12">
                  <c:v>S09A</c:v>
                </c:pt>
              </c:strCache>
            </c:strRef>
          </c:cat>
          <c:val>
            <c:numRef>
              <c:f>'S03A~Present'!$E$2:$E$14</c:f>
              <c:numCache>
                <c:formatCode>General</c:formatCode>
                <c:ptCount val="13"/>
                <c:pt idx="0">
                  <c:v>39.0</c:v>
                </c:pt>
                <c:pt idx="1">
                  <c:v>234.0</c:v>
                </c:pt>
                <c:pt idx="2">
                  <c:v>174.0</c:v>
                </c:pt>
                <c:pt idx="3">
                  <c:v>133.0</c:v>
                </c:pt>
                <c:pt idx="4">
                  <c:v>180.0</c:v>
                </c:pt>
                <c:pt idx="5">
                  <c:v>173.0</c:v>
                </c:pt>
                <c:pt idx="6">
                  <c:v>132.0</c:v>
                </c:pt>
                <c:pt idx="7">
                  <c:v>127.0</c:v>
                </c:pt>
                <c:pt idx="8">
                  <c:v>494.0</c:v>
                </c:pt>
                <c:pt idx="9">
                  <c:v>599.0</c:v>
                </c:pt>
                <c:pt idx="10">
                  <c:v>72.0</c:v>
                </c:pt>
                <c:pt idx="11">
                  <c:v>279.0</c:v>
                </c:pt>
                <c:pt idx="12">
                  <c:v>25.0</c:v>
                </c:pt>
              </c:numCache>
            </c:numRef>
          </c:val>
        </c:ser>
        <c:ser>
          <c:idx val="4"/>
          <c:order val="4"/>
          <c:tx>
            <c:strRef>
              <c:f>'S03A~Present'!$F$1</c:f>
              <c:strCache>
                <c:ptCount val="1"/>
                <c:pt idx="0">
                  <c:v>蒸着・地震・他</c:v>
                </c:pt>
              </c:strCache>
            </c:strRef>
          </c:tx>
          <c:invertIfNegative val="0"/>
          <c:cat>
            <c:strRef>
              <c:f>'S03A~Present'!$A$2:$A$14</c:f>
              <c:strCache>
                <c:ptCount val="13"/>
                <c:pt idx="0">
                  <c:v>S03A</c:v>
                </c:pt>
                <c:pt idx="1">
                  <c:v>S03B</c:v>
                </c:pt>
                <c:pt idx="2">
                  <c:v>S04A</c:v>
                </c:pt>
                <c:pt idx="3">
                  <c:v>S04B</c:v>
                </c:pt>
                <c:pt idx="4">
                  <c:v>S05A</c:v>
                </c:pt>
                <c:pt idx="5">
                  <c:v>S05B</c:v>
                </c:pt>
                <c:pt idx="6">
                  <c:v>S06A</c:v>
                </c:pt>
                <c:pt idx="7">
                  <c:v>S06B</c:v>
                </c:pt>
                <c:pt idx="8">
                  <c:v>S07A</c:v>
                </c:pt>
                <c:pt idx="9">
                  <c:v>S07B</c:v>
                </c:pt>
                <c:pt idx="10">
                  <c:v>S08A</c:v>
                </c:pt>
                <c:pt idx="11">
                  <c:v>S08B</c:v>
                </c:pt>
                <c:pt idx="12">
                  <c:v>S09A</c:v>
                </c:pt>
              </c:strCache>
            </c:strRef>
          </c:cat>
          <c:val>
            <c:numRef>
              <c:f>'S03A~Present'!$F$2:$F$14</c:f>
              <c:numCache>
                <c:formatCode>General</c:formatCode>
                <c:ptCount val="13"/>
                <c:pt idx="0">
                  <c:v>8100.0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3990.0</c:v>
                </c:pt>
                <c:pt idx="7">
                  <c:v>11015.0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580.0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1989960"/>
        <c:axId val="641993368"/>
        <c:axId val="0"/>
      </c:bar3DChart>
      <c:catAx>
        <c:axId val="641989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1993368"/>
        <c:crosses val="autoZero"/>
        <c:auto val="1"/>
        <c:lblAlgn val="ctr"/>
        <c:lblOffset val="100"/>
        <c:noMultiLvlLbl val="0"/>
      </c:catAx>
      <c:valAx>
        <c:axId val="6419933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1989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Instrument Down Time</c:v>
                </c:pt>
              </c:strCache>
            </c:strRef>
          </c:tx>
          <c:cat>
            <c:strRef>
              <c:f>Sheet1!$A$2:$A$16</c:f>
              <c:strCache>
                <c:ptCount val="15"/>
                <c:pt idx="0">
                  <c:v>S03A</c:v>
                </c:pt>
                <c:pt idx="1">
                  <c:v>S03B</c:v>
                </c:pt>
                <c:pt idx="2">
                  <c:v>S04A</c:v>
                </c:pt>
                <c:pt idx="3">
                  <c:v>S04B</c:v>
                </c:pt>
                <c:pt idx="4">
                  <c:v>S05A</c:v>
                </c:pt>
                <c:pt idx="5">
                  <c:v>S05B</c:v>
                </c:pt>
                <c:pt idx="6">
                  <c:v>S06A</c:v>
                </c:pt>
                <c:pt idx="7">
                  <c:v>S06B</c:v>
                </c:pt>
                <c:pt idx="8">
                  <c:v>S07A</c:v>
                </c:pt>
                <c:pt idx="9">
                  <c:v>S07B</c:v>
                </c:pt>
                <c:pt idx="10">
                  <c:v>S08A</c:v>
                </c:pt>
                <c:pt idx="11">
                  <c:v>S08B</c:v>
                </c:pt>
                <c:pt idx="12">
                  <c:v>S09A</c:v>
                </c:pt>
                <c:pt idx="13">
                  <c:v>S09B</c:v>
                </c:pt>
                <c:pt idx="14">
                  <c:v>S10A</c:v>
                </c:pt>
              </c:strCache>
            </c:strRef>
          </c:cat>
          <c:val>
            <c:numRef>
              <c:f>Sheet1!$B$2:$B$16</c:f>
              <c:numCache>
                <c:formatCode>0.00</c:formatCode>
                <c:ptCount val="15"/>
                <c:pt idx="0">
                  <c:v>0.979289874300106</c:v>
                </c:pt>
                <c:pt idx="1">
                  <c:v>1.009809022759245</c:v>
                </c:pt>
                <c:pt idx="2">
                  <c:v>2.371773650993667</c:v>
                </c:pt>
                <c:pt idx="3">
                  <c:v>1.759617399919974</c:v>
                </c:pt>
                <c:pt idx="4">
                  <c:v>3.12743768526408</c:v>
                </c:pt>
                <c:pt idx="5">
                  <c:v>1.645530319314084</c:v>
                </c:pt>
                <c:pt idx="6">
                  <c:v>0.892748612255372</c:v>
                </c:pt>
                <c:pt idx="7">
                  <c:v>1.59257962898145</c:v>
                </c:pt>
                <c:pt idx="8">
                  <c:v>2.697863196848514</c:v>
                </c:pt>
                <c:pt idx="9">
                  <c:v>2.605436018847341</c:v>
                </c:pt>
                <c:pt idx="10">
                  <c:v>0.898802689847466</c:v>
                </c:pt>
                <c:pt idx="11">
                  <c:v>0.686515244526294</c:v>
                </c:pt>
                <c:pt idx="12">
                  <c:v>0.459383472236168</c:v>
                </c:pt>
                <c:pt idx="13">
                  <c:v>0.910933038592613</c:v>
                </c:pt>
                <c:pt idx="14">
                  <c:v>0.700086328212769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2082840"/>
        <c:axId val="642085816"/>
      </c:areaChart>
      <c:catAx>
        <c:axId val="642082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642085816"/>
        <c:crosses val="autoZero"/>
        <c:auto val="1"/>
        <c:lblAlgn val="ctr"/>
        <c:lblOffset val="100"/>
        <c:noMultiLvlLbl val="0"/>
      </c:catAx>
      <c:valAx>
        <c:axId val="64208581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42082840"/>
        <c:crosses val="autoZero"/>
        <c:crossBetween val="midCat"/>
      </c:valAx>
    </c:plotArea>
    <c:plotVisOnly val="1"/>
    <c:dispBlanksAs val="gap"/>
    <c:showDLblsOverMax val="0"/>
  </c:chart>
  <c:spPr>
    <a:ln w="28575" cmpd="sng"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ja-JP"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altLang="en-US"/>
              <a:t>BrGamma 2166/25nm BARR ED858-2/3  
5 degrees AOI,</a:t>
            </a:r>
            <a:r>
              <a:rPr lang="en-US" altLang="en-US" baseline="0"/>
              <a:t> 120 K condition (approx.)</a:t>
            </a:r>
          </a:p>
          <a:p>
            <a:pPr>
              <a:defRPr lang="ja-JP"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altLang="en-US"/>
              <a:t>
298K, 0</a:t>
            </a:r>
            <a:r>
              <a:rPr lang="en-US" altLang="en-US" baseline="30000"/>
              <a:t>O</a:t>
            </a:r>
            <a:r>
              <a:rPr lang="en-US" altLang="en-US"/>
              <a:t> AOI: PeakT%=92%; CWL= 2163nm; BW= 25nm
</a:t>
            </a:r>
          </a:p>
        </c:rich>
      </c:tx>
      <c:layout>
        <c:manualLayout>
          <c:xMode val="edge"/>
          <c:yMode val="edge"/>
          <c:x val="0.208230609104896"/>
          <c:y val="0.037014807111375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719547967316"/>
          <c:y val="0.187909045316821"/>
          <c:w val="0.736887176249721"/>
          <c:h val="0.641392751561765"/>
        </c:manualLayout>
      </c:layout>
      <c:scatterChart>
        <c:scatterStyle val="smoothMarker"/>
        <c:varyColors val="0"/>
        <c:ser>
          <c:idx val="2"/>
          <c:order val="0"/>
          <c:tx>
            <c:v>CENTER-1: 5 deg.AOI,120K</c:v>
          </c:tx>
          <c:marker>
            <c:symbol val="none"/>
          </c:marker>
          <c:xVal>
            <c:numRef>
              <c:f>'T% and BLKG'!$B$13:$B$563</c:f>
              <c:numCache>
                <c:formatCode>General</c:formatCode>
                <c:ptCount val="551"/>
                <c:pt idx="0">
                  <c:v>2204.97</c:v>
                </c:pt>
                <c:pt idx="1">
                  <c:v>2204.77</c:v>
                </c:pt>
                <c:pt idx="2">
                  <c:v>2204.57</c:v>
                </c:pt>
                <c:pt idx="3">
                  <c:v>2204.370000000002</c:v>
                </c:pt>
                <c:pt idx="4">
                  <c:v>2204.17</c:v>
                </c:pt>
                <c:pt idx="5">
                  <c:v>2203.97</c:v>
                </c:pt>
                <c:pt idx="6">
                  <c:v>2203.77</c:v>
                </c:pt>
                <c:pt idx="7">
                  <c:v>2203.57</c:v>
                </c:pt>
                <c:pt idx="8">
                  <c:v>2203.370000000002</c:v>
                </c:pt>
                <c:pt idx="9">
                  <c:v>2203.17</c:v>
                </c:pt>
                <c:pt idx="10">
                  <c:v>2202.97</c:v>
                </c:pt>
                <c:pt idx="11">
                  <c:v>2202.77</c:v>
                </c:pt>
                <c:pt idx="12">
                  <c:v>2202.57</c:v>
                </c:pt>
                <c:pt idx="13">
                  <c:v>2202.370000000002</c:v>
                </c:pt>
                <c:pt idx="14">
                  <c:v>2202.17</c:v>
                </c:pt>
                <c:pt idx="15">
                  <c:v>2201.97</c:v>
                </c:pt>
                <c:pt idx="16">
                  <c:v>2201.77</c:v>
                </c:pt>
                <c:pt idx="17">
                  <c:v>2201.57</c:v>
                </c:pt>
                <c:pt idx="18">
                  <c:v>2201.370000000002</c:v>
                </c:pt>
                <c:pt idx="19">
                  <c:v>2201.17</c:v>
                </c:pt>
                <c:pt idx="20">
                  <c:v>2200.97</c:v>
                </c:pt>
                <c:pt idx="21">
                  <c:v>2200.77</c:v>
                </c:pt>
                <c:pt idx="22">
                  <c:v>2200.57</c:v>
                </c:pt>
                <c:pt idx="23">
                  <c:v>2200.370000000002</c:v>
                </c:pt>
                <c:pt idx="24">
                  <c:v>2200.17</c:v>
                </c:pt>
                <c:pt idx="25">
                  <c:v>2199.97</c:v>
                </c:pt>
                <c:pt idx="26">
                  <c:v>2199.77</c:v>
                </c:pt>
                <c:pt idx="27">
                  <c:v>2199.57</c:v>
                </c:pt>
                <c:pt idx="28">
                  <c:v>2199.370000000002</c:v>
                </c:pt>
                <c:pt idx="29">
                  <c:v>2199.17</c:v>
                </c:pt>
                <c:pt idx="30">
                  <c:v>2198.97</c:v>
                </c:pt>
                <c:pt idx="31">
                  <c:v>2198.77</c:v>
                </c:pt>
                <c:pt idx="32">
                  <c:v>2198.57</c:v>
                </c:pt>
                <c:pt idx="33">
                  <c:v>2198.370000000002</c:v>
                </c:pt>
                <c:pt idx="34">
                  <c:v>2198.17</c:v>
                </c:pt>
                <c:pt idx="35">
                  <c:v>2197.97</c:v>
                </c:pt>
                <c:pt idx="36">
                  <c:v>2197.77</c:v>
                </c:pt>
                <c:pt idx="37">
                  <c:v>2197.57</c:v>
                </c:pt>
                <c:pt idx="38">
                  <c:v>2197.370000000002</c:v>
                </c:pt>
                <c:pt idx="39">
                  <c:v>2197.17</c:v>
                </c:pt>
                <c:pt idx="40">
                  <c:v>2196.97</c:v>
                </c:pt>
                <c:pt idx="41">
                  <c:v>2196.77</c:v>
                </c:pt>
                <c:pt idx="42">
                  <c:v>2196.57</c:v>
                </c:pt>
                <c:pt idx="43">
                  <c:v>2196.370000000002</c:v>
                </c:pt>
                <c:pt idx="44">
                  <c:v>2196.17</c:v>
                </c:pt>
                <c:pt idx="45">
                  <c:v>2195.97</c:v>
                </c:pt>
                <c:pt idx="46">
                  <c:v>2195.77</c:v>
                </c:pt>
                <c:pt idx="47">
                  <c:v>2195.57</c:v>
                </c:pt>
                <c:pt idx="48">
                  <c:v>2195.370000000002</c:v>
                </c:pt>
                <c:pt idx="49">
                  <c:v>2195.17</c:v>
                </c:pt>
                <c:pt idx="50">
                  <c:v>2194.97</c:v>
                </c:pt>
                <c:pt idx="51">
                  <c:v>2194.77</c:v>
                </c:pt>
                <c:pt idx="52">
                  <c:v>2194.57</c:v>
                </c:pt>
                <c:pt idx="53">
                  <c:v>2194.370000000002</c:v>
                </c:pt>
                <c:pt idx="54">
                  <c:v>2194.17</c:v>
                </c:pt>
                <c:pt idx="55">
                  <c:v>2193.97</c:v>
                </c:pt>
                <c:pt idx="56">
                  <c:v>2193.77</c:v>
                </c:pt>
                <c:pt idx="57">
                  <c:v>2193.57</c:v>
                </c:pt>
                <c:pt idx="58">
                  <c:v>2193.370000000002</c:v>
                </c:pt>
                <c:pt idx="59">
                  <c:v>2193.17</c:v>
                </c:pt>
                <c:pt idx="60">
                  <c:v>2192.97</c:v>
                </c:pt>
                <c:pt idx="61">
                  <c:v>2192.77</c:v>
                </c:pt>
                <c:pt idx="62">
                  <c:v>2192.57</c:v>
                </c:pt>
                <c:pt idx="63">
                  <c:v>2192.370000000002</c:v>
                </c:pt>
                <c:pt idx="64">
                  <c:v>2192.17</c:v>
                </c:pt>
                <c:pt idx="65">
                  <c:v>2191.97</c:v>
                </c:pt>
                <c:pt idx="66">
                  <c:v>2191.77</c:v>
                </c:pt>
                <c:pt idx="67">
                  <c:v>2191.57</c:v>
                </c:pt>
                <c:pt idx="68">
                  <c:v>2191.370000000002</c:v>
                </c:pt>
                <c:pt idx="69">
                  <c:v>2191.17</c:v>
                </c:pt>
                <c:pt idx="70">
                  <c:v>2190.97</c:v>
                </c:pt>
                <c:pt idx="71">
                  <c:v>2190.77</c:v>
                </c:pt>
                <c:pt idx="72">
                  <c:v>2190.57</c:v>
                </c:pt>
                <c:pt idx="73">
                  <c:v>2190.370000000002</c:v>
                </c:pt>
                <c:pt idx="74">
                  <c:v>2190.17</c:v>
                </c:pt>
                <c:pt idx="75">
                  <c:v>2189.97</c:v>
                </c:pt>
                <c:pt idx="76">
                  <c:v>2189.77</c:v>
                </c:pt>
                <c:pt idx="77">
                  <c:v>2189.57</c:v>
                </c:pt>
                <c:pt idx="78">
                  <c:v>2189.370000000002</c:v>
                </c:pt>
                <c:pt idx="79">
                  <c:v>2189.17</c:v>
                </c:pt>
                <c:pt idx="80">
                  <c:v>2188.97</c:v>
                </c:pt>
                <c:pt idx="81">
                  <c:v>2188.77</c:v>
                </c:pt>
                <c:pt idx="82">
                  <c:v>2188.57</c:v>
                </c:pt>
                <c:pt idx="83">
                  <c:v>2188.370000000002</c:v>
                </c:pt>
                <c:pt idx="84">
                  <c:v>2188.17</c:v>
                </c:pt>
                <c:pt idx="85">
                  <c:v>2187.97</c:v>
                </c:pt>
                <c:pt idx="86">
                  <c:v>2187.77</c:v>
                </c:pt>
                <c:pt idx="87">
                  <c:v>2187.57</c:v>
                </c:pt>
                <c:pt idx="88">
                  <c:v>2187.370000000002</c:v>
                </c:pt>
                <c:pt idx="89">
                  <c:v>2187.17</c:v>
                </c:pt>
                <c:pt idx="90">
                  <c:v>2186.97</c:v>
                </c:pt>
                <c:pt idx="91">
                  <c:v>2186.77</c:v>
                </c:pt>
                <c:pt idx="92">
                  <c:v>2186.57</c:v>
                </c:pt>
                <c:pt idx="93">
                  <c:v>2186.370000000002</c:v>
                </c:pt>
                <c:pt idx="94">
                  <c:v>2186.17</c:v>
                </c:pt>
                <c:pt idx="95">
                  <c:v>2185.97</c:v>
                </c:pt>
                <c:pt idx="96">
                  <c:v>2185.77</c:v>
                </c:pt>
                <c:pt idx="97">
                  <c:v>2185.57</c:v>
                </c:pt>
                <c:pt idx="98">
                  <c:v>2185.370000000002</c:v>
                </c:pt>
                <c:pt idx="99">
                  <c:v>2185.17</c:v>
                </c:pt>
                <c:pt idx="100">
                  <c:v>2184.97</c:v>
                </c:pt>
                <c:pt idx="101">
                  <c:v>2184.77</c:v>
                </c:pt>
                <c:pt idx="102">
                  <c:v>2184.57</c:v>
                </c:pt>
                <c:pt idx="103">
                  <c:v>2184.370000000002</c:v>
                </c:pt>
                <c:pt idx="104">
                  <c:v>2184.17</c:v>
                </c:pt>
                <c:pt idx="105">
                  <c:v>2183.97</c:v>
                </c:pt>
                <c:pt idx="106">
                  <c:v>2183.77</c:v>
                </c:pt>
                <c:pt idx="107">
                  <c:v>2183.57</c:v>
                </c:pt>
                <c:pt idx="108">
                  <c:v>2183.370000000002</c:v>
                </c:pt>
                <c:pt idx="109">
                  <c:v>2183.17</c:v>
                </c:pt>
                <c:pt idx="110">
                  <c:v>2182.97</c:v>
                </c:pt>
                <c:pt idx="111">
                  <c:v>2182.77</c:v>
                </c:pt>
                <c:pt idx="112">
                  <c:v>2182.57</c:v>
                </c:pt>
                <c:pt idx="113">
                  <c:v>2182.370000000002</c:v>
                </c:pt>
                <c:pt idx="114">
                  <c:v>2182.17</c:v>
                </c:pt>
                <c:pt idx="115">
                  <c:v>2181.97</c:v>
                </c:pt>
                <c:pt idx="116">
                  <c:v>2181.77</c:v>
                </c:pt>
                <c:pt idx="117">
                  <c:v>2181.57</c:v>
                </c:pt>
                <c:pt idx="118">
                  <c:v>2181.370000000002</c:v>
                </c:pt>
                <c:pt idx="119">
                  <c:v>2181.17</c:v>
                </c:pt>
                <c:pt idx="120">
                  <c:v>2180.97</c:v>
                </c:pt>
                <c:pt idx="121">
                  <c:v>2180.77</c:v>
                </c:pt>
                <c:pt idx="122">
                  <c:v>2180.57</c:v>
                </c:pt>
                <c:pt idx="123">
                  <c:v>2180.370000000002</c:v>
                </c:pt>
                <c:pt idx="124">
                  <c:v>2180.17</c:v>
                </c:pt>
                <c:pt idx="125">
                  <c:v>2179.97</c:v>
                </c:pt>
                <c:pt idx="126">
                  <c:v>2179.77</c:v>
                </c:pt>
                <c:pt idx="127">
                  <c:v>2179.57</c:v>
                </c:pt>
                <c:pt idx="128">
                  <c:v>2179.370000000002</c:v>
                </c:pt>
                <c:pt idx="129">
                  <c:v>2179.17</c:v>
                </c:pt>
                <c:pt idx="130">
                  <c:v>2178.97</c:v>
                </c:pt>
                <c:pt idx="131">
                  <c:v>2178.77</c:v>
                </c:pt>
                <c:pt idx="132">
                  <c:v>2178.57</c:v>
                </c:pt>
                <c:pt idx="133">
                  <c:v>2178.370000000002</c:v>
                </c:pt>
                <c:pt idx="134">
                  <c:v>2178.17</c:v>
                </c:pt>
                <c:pt idx="135">
                  <c:v>2177.97</c:v>
                </c:pt>
                <c:pt idx="136">
                  <c:v>2177.77</c:v>
                </c:pt>
                <c:pt idx="137">
                  <c:v>2177.57</c:v>
                </c:pt>
                <c:pt idx="138">
                  <c:v>2177.370000000002</c:v>
                </c:pt>
                <c:pt idx="139">
                  <c:v>2177.17</c:v>
                </c:pt>
                <c:pt idx="140">
                  <c:v>2176.97</c:v>
                </c:pt>
                <c:pt idx="141">
                  <c:v>2176.77</c:v>
                </c:pt>
                <c:pt idx="142">
                  <c:v>2176.57</c:v>
                </c:pt>
                <c:pt idx="143">
                  <c:v>2176.370000000002</c:v>
                </c:pt>
                <c:pt idx="144">
                  <c:v>2176.17</c:v>
                </c:pt>
                <c:pt idx="145">
                  <c:v>2175.97</c:v>
                </c:pt>
                <c:pt idx="146">
                  <c:v>2175.77</c:v>
                </c:pt>
                <c:pt idx="147">
                  <c:v>2175.57</c:v>
                </c:pt>
                <c:pt idx="148">
                  <c:v>2175.370000000002</c:v>
                </c:pt>
                <c:pt idx="149">
                  <c:v>2175.17</c:v>
                </c:pt>
                <c:pt idx="150">
                  <c:v>2174.97</c:v>
                </c:pt>
                <c:pt idx="151">
                  <c:v>2174.77</c:v>
                </c:pt>
                <c:pt idx="152">
                  <c:v>2174.57</c:v>
                </c:pt>
                <c:pt idx="153">
                  <c:v>2174.370000000002</c:v>
                </c:pt>
                <c:pt idx="154">
                  <c:v>2174.17</c:v>
                </c:pt>
                <c:pt idx="155">
                  <c:v>2173.97</c:v>
                </c:pt>
                <c:pt idx="156">
                  <c:v>2173.77</c:v>
                </c:pt>
                <c:pt idx="157">
                  <c:v>2173.57</c:v>
                </c:pt>
                <c:pt idx="158">
                  <c:v>2173.370000000002</c:v>
                </c:pt>
                <c:pt idx="159">
                  <c:v>2173.17</c:v>
                </c:pt>
                <c:pt idx="160">
                  <c:v>2172.97</c:v>
                </c:pt>
                <c:pt idx="161">
                  <c:v>2172.77</c:v>
                </c:pt>
                <c:pt idx="162">
                  <c:v>2172.57</c:v>
                </c:pt>
                <c:pt idx="163">
                  <c:v>2172.370000000002</c:v>
                </c:pt>
                <c:pt idx="164">
                  <c:v>2172.17</c:v>
                </c:pt>
                <c:pt idx="165">
                  <c:v>2171.97</c:v>
                </c:pt>
                <c:pt idx="166">
                  <c:v>2171.77</c:v>
                </c:pt>
                <c:pt idx="167">
                  <c:v>2171.57</c:v>
                </c:pt>
                <c:pt idx="168">
                  <c:v>2171.370000000002</c:v>
                </c:pt>
                <c:pt idx="169">
                  <c:v>2171.17</c:v>
                </c:pt>
                <c:pt idx="170">
                  <c:v>2170.97</c:v>
                </c:pt>
                <c:pt idx="171">
                  <c:v>2170.77</c:v>
                </c:pt>
                <c:pt idx="172">
                  <c:v>2170.57</c:v>
                </c:pt>
                <c:pt idx="173">
                  <c:v>2170.370000000002</c:v>
                </c:pt>
                <c:pt idx="174">
                  <c:v>2170.17</c:v>
                </c:pt>
                <c:pt idx="175">
                  <c:v>2169.97</c:v>
                </c:pt>
                <c:pt idx="176">
                  <c:v>2169.77</c:v>
                </c:pt>
                <c:pt idx="177">
                  <c:v>2169.57</c:v>
                </c:pt>
                <c:pt idx="178">
                  <c:v>2169.370000000002</c:v>
                </c:pt>
                <c:pt idx="179">
                  <c:v>2169.17</c:v>
                </c:pt>
                <c:pt idx="180">
                  <c:v>2168.97</c:v>
                </c:pt>
                <c:pt idx="181">
                  <c:v>2168.77</c:v>
                </c:pt>
                <c:pt idx="182">
                  <c:v>2168.57</c:v>
                </c:pt>
                <c:pt idx="183">
                  <c:v>2168.370000000002</c:v>
                </c:pt>
                <c:pt idx="184">
                  <c:v>2168.17</c:v>
                </c:pt>
                <c:pt idx="185">
                  <c:v>2167.97</c:v>
                </c:pt>
                <c:pt idx="186">
                  <c:v>2167.77</c:v>
                </c:pt>
                <c:pt idx="187">
                  <c:v>2167.57</c:v>
                </c:pt>
                <c:pt idx="188">
                  <c:v>2167.370000000002</c:v>
                </c:pt>
                <c:pt idx="189">
                  <c:v>2167.17</c:v>
                </c:pt>
                <c:pt idx="190">
                  <c:v>2166.97</c:v>
                </c:pt>
                <c:pt idx="191">
                  <c:v>2166.77</c:v>
                </c:pt>
                <c:pt idx="192">
                  <c:v>2166.57</c:v>
                </c:pt>
                <c:pt idx="193">
                  <c:v>2166.370000000002</c:v>
                </c:pt>
                <c:pt idx="194">
                  <c:v>2166.17</c:v>
                </c:pt>
                <c:pt idx="195">
                  <c:v>2165.97</c:v>
                </c:pt>
                <c:pt idx="196">
                  <c:v>2165.77</c:v>
                </c:pt>
                <c:pt idx="197">
                  <c:v>2165.57</c:v>
                </c:pt>
                <c:pt idx="198">
                  <c:v>2165.370000000002</c:v>
                </c:pt>
                <c:pt idx="199">
                  <c:v>2165.17</c:v>
                </c:pt>
                <c:pt idx="200">
                  <c:v>2164.97</c:v>
                </c:pt>
                <c:pt idx="201">
                  <c:v>2164.77</c:v>
                </c:pt>
                <c:pt idx="202">
                  <c:v>2164.57</c:v>
                </c:pt>
                <c:pt idx="203">
                  <c:v>2164.370000000002</c:v>
                </c:pt>
                <c:pt idx="204">
                  <c:v>2164.17</c:v>
                </c:pt>
                <c:pt idx="205">
                  <c:v>2163.97</c:v>
                </c:pt>
                <c:pt idx="206">
                  <c:v>2163.77</c:v>
                </c:pt>
                <c:pt idx="207">
                  <c:v>2163.57</c:v>
                </c:pt>
                <c:pt idx="208">
                  <c:v>2163.370000000002</c:v>
                </c:pt>
                <c:pt idx="209">
                  <c:v>2163.17</c:v>
                </c:pt>
                <c:pt idx="210">
                  <c:v>2162.97</c:v>
                </c:pt>
                <c:pt idx="211">
                  <c:v>2162.77</c:v>
                </c:pt>
                <c:pt idx="212">
                  <c:v>2162.57</c:v>
                </c:pt>
                <c:pt idx="213">
                  <c:v>2162.370000000002</c:v>
                </c:pt>
                <c:pt idx="214">
                  <c:v>2162.17</c:v>
                </c:pt>
                <c:pt idx="215">
                  <c:v>2161.97</c:v>
                </c:pt>
                <c:pt idx="216">
                  <c:v>2161.77</c:v>
                </c:pt>
                <c:pt idx="217">
                  <c:v>2161.57</c:v>
                </c:pt>
                <c:pt idx="218">
                  <c:v>2161.370000000002</c:v>
                </c:pt>
                <c:pt idx="219">
                  <c:v>2161.17</c:v>
                </c:pt>
                <c:pt idx="220">
                  <c:v>2160.97</c:v>
                </c:pt>
                <c:pt idx="221">
                  <c:v>2160.77</c:v>
                </c:pt>
                <c:pt idx="222">
                  <c:v>2160.57</c:v>
                </c:pt>
                <c:pt idx="223">
                  <c:v>2160.370000000002</c:v>
                </c:pt>
                <c:pt idx="224">
                  <c:v>2160.17</c:v>
                </c:pt>
                <c:pt idx="225">
                  <c:v>2159.97</c:v>
                </c:pt>
                <c:pt idx="226">
                  <c:v>2159.77</c:v>
                </c:pt>
                <c:pt idx="227">
                  <c:v>2159.57</c:v>
                </c:pt>
                <c:pt idx="228">
                  <c:v>2159.370000000002</c:v>
                </c:pt>
                <c:pt idx="229">
                  <c:v>2159.17</c:v>
                </c:pt>
                <c:pt idx="230">
                  <c:v>2158.97</c:v>
                </c:pt>
                <c:pt idx="231">
                  <c:v>2158.77</c:v>
                </c:pt>
                <c:pt idx="232">
                  <c:v>2158.57</c:v>
                </c:pt>
                <c:pt idx="233">
                  <c:v>2158.370000000002</c:v>
                </c:pt>
                <c:pt idx="234">
                  <c:v>2158.17</c:v>
                </c:pt>
                <c:pt idx="235">
                  <c:v>2157.97</c:v>
                </c:pt>
                <c:pt idx="236">
                  <c:v>2157.77</c:v>
                </c:pt>
                <c:pt idx="237">
                  <c:v>2157.57</c:v>
                </c:pt>
                <c:pt idx="238">
                  <c:v>2157.370000000002</c:v>
                </c:pt>
                <c:pt idx="239">
                  <c:v>2157.17</c:v>
                </c:pt>
                <c:pt idx="240">
                  <c:v>2156.97</c:v>
                </c:pt>
                <c:pt idx="241">
                  <c:v>2156.77</c:v>
                </c:pt>
                <c:pt idx="242">
                  <c:v>2156.57</c:v>
                </c:pt>
                <c:pt idx="243">
                  <c:v>2156.370000000002</c:v>
                </c:pt>
                <c:pt idx="244">
                  <c:v>2156.17</c:v>
                </c:pt>
                <c:pt idx="245">
                  <c:v>2155.97</c:v>
                </c:pt>
                <c:pt idx="246">
                  <c:v>2155.77</c:v>
                </c:pt>
                <c:pt idx="247">
                  <c:v>2155.57</c:v>
                </c:pt>
                <c:pt idx="248">
                  <c:v>2155.370000000002</c:v>
                </c:pt>
                <c:pt idx="249">
                  <c:v>2155.17</c:v>
                </c:pt>
                <c:pt idx="250">
                  <c:v>2154.97</c:v>
                </c:pt>
                <c:pt idx="251">
                  <c:v>2154.77</c:v>
                </c:pt>
                <c:pt idx="252">
                  <c:v>2154.57</c:v>
                </c:pt>
                <c:pt idx="253">
                  <c:v>2154.370000000002</c:v>
                </c:pt>
                <c:pt idx="254">
                  <c:v>2154.17</c:v>
                </c:pt>
                <c:pt idx="255">
                  <c:v>2153.97</c:v>
                </c:pt>
                <c:pt idx="256">
                  <c:v>2153.77</c:v>
                </c:pt>
                <c:pt idx="257">
                  <c:v>2153.57</c:v>
                </c:pt>
                <c:pt idx="258">
                  <c:v>2153.370000000002</c:v>
                </c:pt>
                <c:pt idx="259">
                  <c:v>2153.17</c:v>
                </c:pt>
                <c:pt idx="260">
                  <c:v>2152.97</c:v>
                </c:pt>
                <c:pt idx="261">
                  <c:v>2152.77</c:v>
                </c:pt>
                <c:pt idx="262">
                  <c:v>2152.57</c:v>
                </c:pt>
                <c:pt idx="263">
                  <c:v>2152.370000000002</c:v>
                </c:pt>
                <c:pt idx="264">
                  <c:v>2152.17</c:v>
                </c:pt>
                <c:pt idx="265">
                  <c:v>2151.97</c:v>
                </c:pt>
                <c:pt idx="266">
                  <c:v>2151.77</c:v>
                </c:pt>
                <c:pt idx="267">
                  <c:v>2151.57</c:v>
                </c:pt>
                <c:pt idx="268">
                  <c:v>2151.370000000002</c:v>
                </c:pt>
                <c:pt idx="269">
                  <c:v>2151.17</c:v>
                </c:pt>
                <c:pt idx="270">
                  <c:v>2150.97</c:v>
                </c:pt>
                <c:pt idx="271">
                  <c:v>2150.77</c:v>
                </c:pt>
                <c:pt idx="272">
                  <c:v>2150.57</c:v>
                </c:pt>
                <c:pt idx="273">
                  <c:v>2150.370000000002</c:v>
                </c:pt>
                <c:pt idx="274">
                  <c:v>2150.17</c:v>
                </c:pt>
                <c:pt idx="275">
                  <c:v>2149.97</c:v>
                </c:pt>
                <c:pt idx="276">
                  <c:v>2149.77</c:v>
                </c:pt>
                <c:pt idx="277">
                  <c:v>2149.57</c:v>
                </c:pt>
                <c:pt idx="278">
                  <c:v>2149.370000000002</c:v>
                </c:pt>
                <c:pt idx="279">
                  <c:v>2149.17</c:v>
                </c:pt>
                <c:pt idx="280">
                  <c:v>2148.97</c:v>
                </c:pt>
                <c:pt idx="281">
                  <c:v>2148.77</c:v>
                </c:pt>
                <c:pt idx="282">
                  <c:v>2148.57</c:v>
                </c:pt>
                <c:pt idx="283">
                  <c:v>2148.370000000002</c:v>
                </c:pt>
                <c:pt idx="284">
                  <c:v>2148.17</c:v>
                </c:pt>
                <c:pt idx="285">
                  <c:v>2147.97</c:v>
                </c:pt>
                <c:pt idx="286">
                  <c:v>2147.77</c:v>
                </c:pt>
                <c:pt idx="287">
                  <c:v>2147.57</c:v>
                </c:pt>
                <c:pt idx="288">
                  <c:v>2147.370000000002</c:v>
                </c:pt>
                <c:pt idx="289">
                  <c:v>2147.17</c:v>
                </c:pt>
                <c:pt idx="290">
                  <c:v>2146.97</c:v>
                </c:pt>
                <c:pt idx="291">
                  <c:v>2146.77</c:v>
                </c:pt>
                <c:pt idx="292">
                  <c:v>2146.57</c:v>
                </c:pt>
                <c:pt idx="293">
                  <c:v>2146.370000000002</c:v>
                </c:pt>
                <c:pt idx="294">
                  <c:v>2146.17</c:v>
                </c:pt>
                <c:pt idx="295">
                  <c:v>2145.97</c:v>
                </c:pt>
                <c:pt idx="296">
                  <c:v>2145.77</c:v>
                </c:pt>
                <c:pt idx="297">
                  <c:v>2145.57</c:v>
                </c:pt>
                <c:pt idx="298">
                  <c:v>2145.370000000002</c:v>
                </c:pt>
                <c:pt idx="299">
                  <c:v>2145.17</c:v>
                </c:pt>
                <c:pt idx="300">
                  <c:v>2144.97</c:v>
                </c:pt>
                <c:pt idx="301">
                  <c:v>2144.77</c:v>
                </c:pt>
                <c:pt idx="302">
                  <c:v>2144.57</c:v>
                </c:pt>
                <c:pt idx="303">
                  <c:v>2144.370000000002</c:v>
                </c:pt>
                <c:pt idx="304">
                  <c:v>2144.17</c:v>
                </c:pt>
                <c:pt idx="305">
                  <c:v>2143.97</c:v>
                </c:pt>
                <c:pt idx="306">
                  <c:v>2143.77</c:v>
                </c:pt>
                <c:pt idx="307">
                  <c:v>2143.57</c:v>
                </c:pt>
                <c:pt idx="308">
                  <c:v>2143.370000000002</c:v>
                </c:pt>
                <c:pt idx="309">
                  <c:v>2143.17</c:v>
                </c:pt>
                <c:pt idx="310">
                  <c:v>2142.97</c:v>
                </c:pt>
                <c:pt idx="311">
                  <c:v>2142.77</c:v>
                </c:pt>
                <c:pt idx="312">
                  <c:v>2142.57</c:v>
                </c:pt>
                <c:pt idx="313">
                  <c:v>2142.370000000002</c:v>
                </c:pt>
                <c:pt idx="314">
                  <c:v>2142.17</c:v>
                </c:pt>
                <c:pt idx="315">
                  <c:v>2141.97</c:v>
                </c:pt>
                <c:pt idx="316">
                  <c:v>2141.77</c:v>
                </c:pt>
                <c:pt idx="317">
                  <c:v>2141.57</c:v>
                </c:pt>
                <c:pt idx="318">
                  <c:v>2141.370000000002</c:v>
                </c:pt>
                <c:pt idx="319">
                  <c:v>2141.17</c:v>
                </c:pt>
                <c:pt idx="320">
                  <c:v>2140.97</c:v>
                </c:pt>
                <c:pt idx="321">
                  <c:v>2140.77</c:v>
                </c:pt>
                <c:pt idx="322">
                  <c:v>2140.57</c:v>
                </c:pt>
                <c:pt idx="323">
                  <c:v>2140.370000000002</c:v>
                </c:pt>
                <c:pt idx="324">
                  <c:v>2140.17</c:v>
                </c:pt>
                <c:pt idx="325">
                  <c:v>2139.97</c:v>
                </c:pt>
                <c:pt idx="326">
                  <c:v>2139.77</c:v>
                </c:pt>
                <c:pt idx="327">
                  <c:v>2139.57</c:v>
                </c:pt>
                <c:pt idx="328">
                  <c:v>2139.370000000002</c:v>
                </c:pt>
                <c:pt idx="329">
                  <c:v>2139.17</c:v>
                </c:pt>
                <c:pt idx="330">
                  <c:v>2138.97</c:v>
                </c:pt>
                <c:pt idx="331">
                  <c:v>2138.77</c:v>
                </c:pt>
                <c:pt idx="332">
                  <c:v>2138.57</c:v>
                </c:pt>
                <c:pt idx="333">
                  <c:v>2138.370000000002</c:v>
                </c:pt>
                <c:pt idx="334">
                  <c:v>2138.17</c:v>
                </c:pt>
                <c:pt idx="335">
                  <c:v>2137.97</c:v>
                </c:pt>
                <c:pt idx="336">
                  <c:v>2137.77</c:v>
                </c:pt>
                <c:pt idx="337">
                  <c:v>2137.57</c:v>
                </c:pt>
                <c:pt idx="338">
                  <c:v>2137.370000000002</c:v>
                </c:pt>
                <c:pt idx="339">
                  <c:v>2137.17</c:v>
                </c:pt>
                <c:pt idx="340">
                  <c:v>2136.97</c:v>
                </c:pt>
                <c:pt idx="341">
                  <c:v>2136.77</c:v>
                </c:pt>
                <c:pt idx="342">
                  <c:v>2136.57</c:v>
                </c:pt>
                <c:pt idx="343">
                  <c:v>2136.370000000002</c:v>
                </c:pt>
                <c:pt idx="344">
                  <c:v>2136.17</c:v>
                </c:pt>
                <c:pt idx="345">
                  <c:v>2135.97</c:v>
                </c:pt>
                <c:pt idx="346">
                  <c:v>2135.77</c:v>
                </c:pt>
                <c:pt idx="347">
                  <c:v>2135.57</c:v>
                </c:pt>
                <c:pt idx="348">
                  <c:v>2135.370000000002</c:v>
                </c:pt>
                <c:pt idx="349">
                  <c:v>2135.17</c:v>
                </c:pt>
                <c:pt idx="350">
                  <c:v>2134.97</c:v>
                </c:pt>
                <c:pt idx="351">
                  <c:v>2134.77</c:v>
                </c:pt>
                <c:pt idx="352">
                  <c:v>2134.57</c:v>
                </c:pt>
                <c:pt idx="353">
                  <c:v>2134.370000000002</c:v>
                </c:pt>
                <c:pt idx="354">
                  <c:v>2134.17</c:v>
                </c:pt>
                <c:pt idx="355">
                  <c:v>2133.97</c:v>
                </c:pt>
                <c:pt idx="356">
                  <c:v>2133.77</c:v>
                </c:pt>
                <c:pt idx="357">
                  <c:v>2133.57</c:v>
                </c:pt>
                <c:pt idx="358">
                  <c:v>2133.370000000002</c:v>
                </c:pt>
                <c:pt idx="359">
                  <c:v>2133.17</c:v>
                </c:pt>
                <c:pt idx="360">
                  <c:v>2132.97</c:v>
                </c:pt>
                <c:pt idx="361">
                  <c:v>2132.77</c:v>
                </c:pt>
                <c:pt idx="362">
                  <c:v>2132.57</c:v>
                </c:pt>
                <c:pt idx="363">
                  <c:v>2132.370000000002</c:v>
                </c:pt>
                <c:pt idx="364">
                  <c:v>2132.17</c:v>
                </c:pt>
                <c:pt idx="365">
                  <c:v>2131.97</c:v>
                </c:pt>
                <c:pt idx="366">
                  <c:v>2131.77</c:v>
                </c:pt>
                <c:pt idx="367">
                  <c:v>2131.57</c:v>
                </c:pt>
                <c:pt idx="368">
                  <c:v>2131.370000000002</c:v>
                </c:pt>
                <c:pt idx="369">
                  <c:v>2131.17</c:v>
                </c:pt>
                <c:pt idx="370">
                  <c:v>2130.97</c:v>
                </c:pt>
                <c:pt idx="371">
                  <c:v>2130.77</c:v>
                </c:pt>
                <c:pt idx="372">
                  <c:v>2130.57</c:v>
                </c:pt>
                <c:pt idx="373">
                  <c:v>2130.370000000002</c:v>
                </c:pt>
                <c:pt idx="374">
                  <c:v>2130.17</c:v>
                </c:pt>
                <c:pt idx="375">
                  <c:v>2129.97</c:v>
                </c:pt>
                <c:pt idx="376">
                  <c:v>2129.77</c:v>
                </c:pt>
                <c:pt idx="377">
                  <c:v>2129.57</c:v>
                </c:pt>
                <c:pt idx="378">
                  <c:v>2129.370000000002</c:v>
                </c:pt>
                <c:pt idx="379">
                  <c:v>2129.17</c:v>
                </c:pt>
                <c:pt idx="380">
                  <c:v>2128.97</c:v>
                </c:pt>
                <c:pt idx="381">
                  <c:v>2128.77</c:v>
                </c:pt>
                <c:pt idx="382">
                  <c:v>2128.57</c:v>
                </c:pt>
                <c:pt idx="383">
                  <c:v>2128.370000000002</c:v>
                </c:pt>
                <c:pt idx="384">
                  <c:v>2128.17</c:v>
                </c:pt>
                <c:pt idx="385">
                  <c:v>2127.97</c:v>
                </c:pt>
                <c:pt idx="386">
                  <c:v>2127.77</c:v>
                </c:pt>
                <c:pt idx="387">
                  <c:v>2127.57</c:v>
                </c:pt>
                <c:pt idx="388">
                  <c:v>2127.370000000002</c:v>
                </c:pt>
                <c:pt idx="389">
                  <c:v>2127.17</c:v>
                </c:pt>
                <c:pt idx="390">
                  <c:v>2126.97</c:v>
                </c:pt>
                <c:pt idx="391">
                  <c:v>2126.77</c:v>
                </c:pt>
                <c:pt idx="392">
                  <c:v>2126.57</c:v>
                </c:pt>
                <c:pt idx="393">
                  <c:v>2126.370000000002</c:v>
                </c:pt>
                <c:pt idx="394">
                  <c:v>2126.17</c:v>
                </c:pt>
                <c:pt idx="395">
                  <c:v>2125.97</c:v>
                </c:pt>
                <c:pt idx="396">
                  <c:v>2125.77</c:v>
                </c:pt>
                <c:pt idx="397">
                  <c:v>2125.57</c:v>
                </c:pt>
                <c:pt idx="398">
                  <c:v>2125.370000000002</c:v>
                </c:pt>
                <c:pt idx="399">
                  <c:v>2125.17</c:v>
                </c:pt>
                <c:pt idx="400">
                  <c:v>2124.97</c:v>
                </c:pt>
                <c:pt idx="401">
                  <c:v>2124.77</c:v>
                </c:pt>
                <c:pt idx="402">
                  <c:v>2124.57</c:v>
                </c:pt>
                <c:pt idx="403">
                  <c:v>2124.370000000002</c:v>
                </c:pt>
                <c:pt idx="404">
                  <c:v>2124.17</c:v>
                </c:pt>
                <c:pt idx="405">
                  <c:v>2123.97</c:v>
                </c:pt>
                <c:pt idx="406">
                  <c:v>2123.77</c:v>
                </c:pt>
                <c:pt idx="407">
                  <c:v>2123.57</c:v>
                </c:pt>
                <c:pt idx="408">
                  <c:v>2123.370000000002</c:v>
                </c:pt>
                <c:pt idx="409">
                  <c:v>2123.17</c:v>
                </c:pt>
                <c:pt idx="410">
                  <c:v>2122.97</c:v>
                </c:pt>
                <c:pt idx="411">
                  <c:v>2122.77</c:v>
                </c:pt>
                <c:pt idx="412">
                  <c:v>2122.57</c:v>
                </c:pt>
                <c:pt idx="413">
                  <c:v>2122.370000000002</c:v>
                </c:pt>
                <c:pt idx="414">
                  <c:v>2122.17</c:v>
                </c:pt>
                <c:pt idx="415">
                  <c:v>2121.97</c:v>
                </c:pt>
                <c:pt idx="416">
                  <c:v>2121.77</c:v>
                </c:pt>
                <c:pt idx="417">
                  <c:v>2121.57</c:v>
                </c:pt>
                <c:pt idx="418">
                  <c:v>2121.370000000002</c:v>
                </c:pt>
                <c:pt idx="419">
                  <c:v>2121.17</c:v>
                </c:pt>
                <c:pt idx="420">
                  <c:v>2120.97</c:v>
                </c:pt>
                <c:pt idx="421">
                  <c:v>2120.77</c:v>
                </c:pt>
                <c:pt idx="422">
                  <c:v>2120.57</c:v>
                </c:pt>
                <c:pt idx="423">
                  <c:v>2120.370000000002</c:v>
                </c:pt>
                <c:pt idx="424">
                  <c:v>2120.17</c:v>
                </c:pt>
                <c:pt idx="425">
                  <c:v>2119.97</c:v>
                </c:pt>
                <c:pt idx="426">
                  <c:v>2119.77</c:v>
                </c:pt>
                <c:pt idx="427">
                  <c:v>2119.57</c:v>
                </c:pt>
                <c:pt idx="428">
                  <c:v>2119.370000000002</c:v>
                </c:pt>
                <c:pt idx="429">
                  <c:v>2119.17</c:v>
                </c:pt>
                <c:pt idx="430">
                  <c:v>2118.97</c:v>
                </c:pt>
                <c:pt idx="431">
                  <c:v>2118.77</c:v>
                </c:pt>
                <c:pt idx="432">
                  <c:v>2118.57</c:v>
                </c:pt>
                <c:pt idx="433">
                  <c:v>2118.370000000002</c:v>
                </c:pt>
                <c:pt idx="434">
                  <c:v>2118.17</c:v>
                </c:pt>
                <c:pt idx="435">
                  <c:v>2117.97</c:v>
                </c:pt>
                <c:pt idx="436">
                  <c:v>2117.77</c:v>
                </c:pt>
                <c:pt idx="437">
                  <c:v>2117.57</c:v>
                </c:pt>
                <c:pt idx="438">
                  <c:v>2117.370000000002</c:v>
                </c:pt>
                <c:pt idx="439">
                  <c:v>2117.17</c:v>
                </c:pt>
                <c:pt idx="440">
                  <c:v>2116.97</c:v>
                </c:pt>
                <c:pt idx="441">
                  <c:v>2116.77</c:v>
                </c:pt>
                <c:pt idx="442">
                  <c:v>2116.57</c:v>
                </c:pt>
                <c:pt idx="443">
                  <c:v>2116.370000000002</c:v>
                </c:pt>
                <c:pt idx="444">
                  <c:v>2116.17</c:v>
                </c:pt>
                <c:pt idx="445">
                  <c:v>2115.97</c:v>
                </c:pt>
                <c:pt idx="446">
                  <c:v>2115.77</c:v>
                </c:pt>
                <c:pt idx="447">
                  <c:v>2115.57</c:v>
                </c:pt>
                <c:pt idx="448">
                  <c:v>2115.370000000002</c:v>
                </c:pt>
                <c:pt idx="449">
                  <c:v>2115.17</c:v>
                </c:pt>
                <c:pt idx="450">
                  <c:v>2114.97</c:v>
                </c:pt>
                <c:pt idx="451">
                  <c:v>2114.77</c:v>
                </c:pt>
                <c:pt idx="452">
                  <c:v>2114.57</c:v>
                </c:pt>
                <c:pt idx="453">
                  <c:v>2114.370000000002</c:v>
                </c:pt>
                <c:pt idx="454">
                  <c:v>2114.17</c:v>
                </c:pt>
                <c:pt idx="455">
                  <c:v>2113.97</c:v>
                </c:pt>
                <c:pt idx="456">
                  <c:v>2113.77</c:v>
                </c:pt>
                <c:pt idx="457">
                  <c:v>2113.57</c:v>
                </c:pt>
                <c:pt idx="458">
                  <c:v>2113.370000000002</c:v>
                </c:pt>
                <c:pt idx="459">
                  <c:v>2113.17</c:v>
                </c:pt>
                <c:pt idx="460">
                  <c:v>2112.97</c:v>
                </c:pt>
                <c:pt idx="461">
                  <c:v>2112.77</c:v>
                </c:pt>
                <c:pt idx="462">
                  <c:v>2112.57</c:v>
                </c:pt>
                <c:pt idx="463">
                  <c:v>2112.370000000002</c:v>
                </c:pt>
                <c:pt idx="464">
                  <c:v>2112.17</c:v>
                </c:pt>
                <c:pt idx="465">
                  <c:v>2111.97</c:v>
                </c:pt>
                <c:pt idx="466">
                  <c:v>2111.77</c:v>
                </c:pt>
                <c:pt idx="467">
                  <c:v>2111.57</c:v>
                </c:pt>
                <c:pt idx="468">
                  <c:v>2111.370000000002</c:v>
                </c:pt>
                <c:pt idx="469">
                  <c:v>2111.17</c:v>
                </c:pt>
                <c:pt idx="470">
                  <c:v>2110.97</c:v>
                </c:pt>
                <c:pt idx="471">
                  <c:v>2110.77</c:v>
                </c:pt>
                <c:pt idx="472">
                  <c:v>2110.57</c:v>
                </c:pt>
                <c:pt idx="473">
                  <c:v>2110.370000000002</c:v>
                </c:pt>
                <c:pt idx="474">
                  <c:v>2110.17</c:v>
                </c:pt>
                <c:pt idx="475">
                  <c:v>2109.97</c:v>
                </c:pt>
                <c:pt idx="476">
                  <c:v>2109.77</c:v>
                </c:pt>
                <c:pt idx="477">
                  <c:v>2109.57</c:v>
                </c:pt>
                <c:pt idx="478">
                  <c:v>2109.370000000002</c:v>
                </c:pt>
                <c:pt idx="479">
                  <c:v>2109.17</c:v>
                </c:pt>
                <c:pt idx="480">
                  <c:v>2108.97</c:v>
                </c:pt>
                <c:pt idx="481">
                  <c:v>2108.77</c:v>
                </c:pt>
                <c:pt idx="482">
                  <c:v>2108.57</c:v>
                </c:pt>
                <c:pt idx="483">
                  <c:v>2108.370000000002</c:v>
                </c:pt>
                <c:pt idx="484">
                  <c:v>2108.17</c:v>
                </c:pt>
                <c:pt idx="485">
                  <c:v>2107.97</c:v>
                </c:pt>
                <c:pt idx="486">
                  <c:v>2107.77</c:v>
                </c:pt>
                <c:pt idx="487">
                  <c:v>2107.57</c:v>
                </c:pt>
                <c:pt idx="488">
                  <c:v>2107.370000000002</c:v>
                </c:pt>
                <c:pt idx="489">
                  <c:v>2107.17</c:v>
                </c:pt>
                <c:pt idx="490">
                  <c:v>2106.97</c:v>
                </c:pt>
                <c:pt idx="491">
                  <c:v>2106.77</c:v>
                </c:pt>
                <c:pt idx="492">
                  <c:v>2106.57</c:v>
                </c:pt>
                <c:pt idx="493">
                  <c:v>2106.370000000002</c:v>
                </c:pt>
                <c:pt idx="494">
                  <c:v>2106.17</c:v>
                </c:pt>
                <c:pt idx="495">
                  <c:v>2105.97</c:v>
                </c:pt>
                <c:pt idx="496">
                  <c:v>2105.77</c:v>
                </c:pt>
                <c:pt idx="497">
                  <c:v>2105.57</c:v>
                </c:pt>
                <c:pt idx="498">
                  <c:v>2105.370000000002</c:v>
                </c:pt>
                <c:pt idx="499">
                  <c:v>2105.17</c:v>
                </c:pt>
                <c:pt idx="500">
                  <c:v>2104.97</c:v>
                </c:pt>
                <c:pt idx="501">
                  <c:v>2104.77</c:v>
                </c:pt>
                <c:pt idx="502">
                  <c:v>2104.57</c:v>
                </c:pt>
                <c:pt idx="503">
                  <c:v>2104.370000000002</c:v>
                </c:pt>
                <c:pt idx="504">
                  <c:v>2104.17</c:v>
                </c:pt>
                <c:pt idx="505">
                  <c:v>2103.97</c:v>
                </c:pt>
                <c:pt idx="506">
                  <c:v>2103.77</c:v>
                </c:pt>
                <c:pt idx="507">
                  <c:v>2103.57</c:v>
                </c:pt>
                <c:pt idx="508">
                  <c:v>2103.370000000002</c:v>
                </c:pt>
                <c:pt idx="509">
                  <c:v>2103.17</c:v>
                </c:pt>
                <c:pt idx="510">
                  <c:v>2102.97</c:v>
                </c:pt>
                <c:pt idx="511">
                  <c:v>2102.77</c:v>
                </c:pt>
                <c:pt idx="512">
                  <c:v>2102.57</c:v>
                </c:pt>
                <c:pt idx="513">
                  <c:v>2102.370000000002</c:v>
                </c:pt>
                <c:pt idx="514">
                  <c:v>2102.17</c:v>
                </c:pt>
                <c:pt idx="515">
                  <c:v>2101.97</c:v>
                </c:pt>
                <c:pt idx="516">
                  <c:v>2101.77</c:v>
                </c:pt>
                <c:pt idx="517">
                  <c:v>2101.57</c:v>
                </c:pt>
                <c:pt idx="518">
                  <c:v>2101.370000000002</c:v>
                </c:pt>
                <c:pt idx="519">
                  <c:v>2101.17</c:v>
                </c:pt>
                <c:pt idx="520">
                  <c:v>2100.97</c:v>
                </c:pt>
                <c:pt idx="521">
                  <c:v>2100.77</c:v>
                </c:pt>
                <c:pt idx="522">
                  <c:v>2100.57</c:v>
                </c:pt>
                <c:pt idx="523">
                  <c:v>2100.370000000002</c:v>
                </c:pt>
                <c:pt idx="524">
                  <c:v>2100.17</c:v>
                </c:pt>
                <c:pt idx="525">
                  <c:v>2099.97</c:v>
                </c:pt>
                <c:pt idx="526">
                  <c:v>2099.77</c:v>
                </c:pt>
                <c:pt idx="527">
                  <c:v>2099.57</c:v>
                </c:pt>
                <c:pt idx="528">
                  <c:v>2099.370000000002</c:v>
                </c:pt>
                <c:pt idx="529">
                  <c:v>2099.17</c:v>
                </c:pt>
                <c:pt idx="530">
                  <c:v>2098.97</c:v>
                </c:pt>
                <c:pt idx="531">
                  <c:v>2098.77</c:v>
                </c:pt>
                <c:pt idx="532">
                  <c:v>2098.57</c:v>
                </c:pt>
                <c:pt idx="533">
                  <c:v>2098.370000000002</c:v>
                </c:pt>
                <c:pt idx="534">
                  <c:v>2098.17</c:v>
                </c:pt>
                <c:pt idx="535">
                  <c:v>2097.97</c:v>
                </c:pt>
                <c:pt idx="536">
                  <c:v>2097.77</c:v>
                </c:pt>
                <c:pt idx="537">
                  <c:v>2097.57</c:v>
                </c:pt>
                <c:pt idx="538">
                  <c:v>2097.370000000002</c:v>
                </c:pt>
                <c:pt idx="539">
                  <c:v>2097.17</c:v>
                </c:pt>
                <c:pt idx="540">
                  <c:v>2096.97</c:v>
                </c:pt>
                <c:pt idx="541">
                  <c:v>2096.77</c:v>
                </c:pt>
                <c:pt idx="542">
                  <c:v>2096.57</c:v>
                </c:pt>
                <c:pt idx="543">
                  <c:v>2096.370000000002</c:v>
                </c:pt>
                <c:pt idx="544">
                  <c:v>2096.17</c:v>
                </c:pt>
                <c:pt idx="545">
                  <c:v>2095.97</c:v>
                </c:pt>
                <c:pt idx="546">
                  <c:v>2095.77</c:v>
                </c:pt>
                <c:pt idx="547">
                  <c:v>2095.57</c:v>
                </c:pt>
                <c:pt idx="548">
                  <c:v>2095.370000000002</c:v>
                </c:pt>
                <c:pt idx="549">
                  <c:v>2095.17</c:v>
                </c:pt>
                <c:pt idx="550">
                  <c:v>2094.97</c:v>
                </c:pt>
              </c:numCache>
            </c:numRef>
          </c:xVal>
          <c:yVal>
            <c:numRef>
              <c:f>'T% and BLKG'!$C$13:$C$563</c:f>
              <c:numCache>
                <c:formatCode>General</c:formatCode>
                <c:ptCount val="551"/>
                <c:pt idx="0">
                  <c:v>0.0845546722400002</c:v>
                </c:pt>
                <c:pt idx="1">
                  <c:v>0.05999214575</c:v>
                </c:pt>
                <c:pt idx="2">
                  <c:v>0.07827610523</c:v>
                </c:pt>
                <c:pt idx="3">
                  <c:v>0.03119325824</c:v>
                </c:pt>
                <c:pt idx="4">
                  <c:v>0.04293546826</c:v>
                </c:pt>
                <c:pt idx="5">
                  <c:v>0.0842603966600001</c:v>
                </c:pt>
                <c:pt idx="6">
                  <c:v>0.001584946993</c:v>
                </c:pt>
                <c:pt idx="7">
                  <c:v>0.01353894919</c:v>
                </c:pt>
                <c:pt idx="8">
                  <c:v>0.03730868921</c:v>
                </c:pt>
                <c:pt idx="9">
                  <c:v>0.06628012657</c:v>
                </c:pt>
                <c:pt idx="10">
                  <c:v>0.001632809639</c:v>
                </c:pt>
                <c:pt idx="11">
                  <c:v>0.106669791</c:v>
                </c:pt>
                <c:pt idx="12">
                  <c:v>0.03105698526</c:v>
                </c:pt>
                <c:pt idx="13">
                  <c:v>-0.0102235917</c:v>
                </c:pt>
                <c:pt idx="14">
                  <c:v>0.0721124783200001</c:v>
                </c:pt>
                <c:pt idx="15">
                  <c:v>0.1252652556</c:v>
                </c:pt>
                <c:pt idx="16">
                  <c:v>0.1024013162</c:v>
                </c:pt>
                <c:pt idx="17">
                  <c:v>0.1141527668</c:v>
                </c:pt>
                <c:pt idx="18">
                  <c:v>-0.00427539320700001</c:v>
                </c:pt>
                <c:pt idx="19">
                  <c:v>0.06668321788</c:v>
                </c:pt>
                <c:pt idx="20">
                  <c:v>-0.02205304243</c:v>
                </c:pt>
                <c:pt idx="21">
                  <c:v>0.06695988774</c:v>
                </c:pt>
                <c:pt idx="22">
                  <c:v>0.03082850948</c:v>
                </c:pt>
                <c:pt idx="23">
                  <c:v>0.1372925192</c:v>
                </c:pt>
                <c:pt idx="24">
                  <c:v>0.06028366461</c:v>
                </c:pt>
                <c:pt idx="25">
                  <c:v>0.03676811978</c:v>
                </c:pt>
                <c:pt idx="26">
                  <c:v>0.0830029770700001</c:v>
                </c:pt>
                <c:pt idx="27">
                  <c:v>-0.04561955854</c:v>
                </c:pt>
                <c:pt idx="28">
                  <c:v>0.0430309996</c:v>
                </c:pt>
                <c:pt idx="29">
                  <c:v>0.02487657219</c:v>
                </c:pt>
                <c:pt idx="30">
                  <c:v>0.04264770076</c:v>
                </c:pt>
                <c:pt idx="31">
                  <c:v>0.0969978421900002</c:v>
                </c:pt>
                <c:pt idx="32">
                  <c:v>0.04314799979</c:v>
                </c:pt>
                <c:pt idx="33">
                  <c:v>0.0662766695</c:v>
                </c:pt>
                <c:pt idx="34">
                  <c:v>0.05468953773</c:v>
                </c:pt>
                <c:pt idx="35">
                  <c:v>0.07882805914</c:v>
                </c:pt>
                <c:pt idx="36">
                  <c:v>0.0840498283500001</c:v>
                </c:pt>
                <c:pt idx="37">
                  <c:v>0.01891465113</c:v>
                </c:pt>
                <c:pt idx="38">
                  <c:v>0.0771023109600001</c:v>
                </c:pt>
                <c:pt idx="39">
                  <c:v>0.0725958719800001</c:v>
                </c:pt>
                <c:pt idx="40">
                  <c:v>-0.0753414258400001</c:v>
                </c:pt>
                <c:pt idx="41">
                  <c:v>0.0423746258</c:v>
                </c:pt>
                <c:pt idx="42">
                  <c:v>0.03107098117</c:v>
                </c:pt>
                <c:pt idx="43">
                  <c:v>0.0784824118000001</c:v>
                </c:pt>
                <c:pt idx="44">
                  <c:v>0.1078680977</c:v>
                </c:pt>
                <c:pt idx="45">
                  <c:v>0.0725630819800001</c:v>
                </c:pt>
                <c:pt idx="46">
                  <c:v>0.06661866605</c:v>
                </c:pt>
                <c:pt idx="47">
                  <c:v>-0.03941935301</c:v>
                </c:pt>
                <c:pt idx="48">
                  <c:v>0.00738942530000001</c:v>
                </c:pt>
                <c:pt idx="49">
                  <c:v>0.1310728937</c:v>
                </c:pt>
                <c:pt idx="50">
                  <c:v>0.02491985448</c:v>
                </c:pt>
                <c:pt idx="51">
                  <c:v>0.1132013947</c:v>
                </c:pt>
                <c:pt idx="52">
                  <c:v>0.1186043173</c:v>
                </c:pt>
                <c:pt idx="53">
                  <c:v>0.04882224277</c:v>
                </c:pt>
                <c:pt idx="54">
                  <c:v>-0.07528461516</c:v>
                </c:pt>
                <c:pt idx="55">
                  <c:v>0.0846277996900001</c:v>
                </c:pt>
                <c:pt idx="56">
                  <c:v>0.00159438129</c:v>
                </c:pt>
                <c:pt idx="57">
                  <c:v>0.0488175898800001</c:v>
                </c:pt>
                <c:pt idx="58">
                  <c:v>0.1675523072</c:v>
                </c:pt>
                <c:pt idx="59">
                  <c:v>0.1855474263</c:v>
                </c:pt>
                <c:pt idx="60">
                  <c:v>0.1497193128</c:v>
                </c:pt>
                <c:pt idx="61">
                  <c:v>0.1014453918</c:v>
                </c:pt>
                <c:pt idx="62">
                  <c:v>0.0959984287600001</c:v>
                </c:pt>
                <c:pt idx="63">
                  <c:v>0.2124224305</c:v>
                </c:pt>
                <c:pt idx="64">
                  <c:v>0.2314081639</c:v>
                </c:pt>
                <c:pt idx="65">
                  <c:v>0.0717664137500001</c:v>
                </c:pt>
                <c:pt idx="66">
                  <c:v>0.1021558791</c:v>
                </c:pt>
                <c:pt idx="67">
                  <c:v>0.1316886693</c:v>
                </c:pt>
                <c:pt idx="68">
                  <c:v>0.2991086245</c:v>
                </c:pt>
                <c:pt idx="69">
                  <c:v>0.1972564459</c:v>
                </c:pt>
                <c:pt idx="70">
                  <c:v>0.1144502535</c:v>
                </c:pt>
                <c:pt idx="71">
                  <c:v>0.06110833585</c:v>
                </c:pt>
                <c:pt idx="72">
                  <c:v>0.2365845442</c:v>
                </c:pt>
                <c:pt idx="73">
                  <c:v>0.17873694</c:v>
                </c:pt>
                <c:pt idx="74">
                  <c:v>0.0900596901800001</c:v>
                </c:pt>
                <c:pt idx="75">
                  <c:v>0.1893731803</c:v>
                </c:pt>
                <c:pt idx="76">
                  <c:v>0.3711537123</c:v>
                </c:pt>
                <c:pt idx="77">
                  <c:v>0.1839957684</c:v>
                </c:pt>
                <c:pt idx="78">
                  <c:v>0.2783709764</c:v>
                </c:pt>
                <c:pt idx="79">
                  <c:v>0.2261578292</c:v>
                </c:pt>
                <c:pt idx="80">
                  <c:v>0.2577980459</c:v>
                </c:pt>
                <c:pt idx="81">
                  <c:v>0.3154841065</c:v>
                </c:pt>
                <c:pt idx="82">
                  <c:v>0.2581422031</c:v>
                </c:pt>
                <c:pt idx="83">
                  <c:v>0.1673769057</c:v>
                </c:pt>
                <c:pt idx="84">
                  <c:v>0.3343961835</c:v>
                </c:pt>
                <c:pt idx="85">
                  <c:v>0.1486282945</c:v>
                </c:pt>
                <c:pt idx="86">
                  <c:v>0.160841465</c:v>
                </c:pt>
                <c:pt idx="87">
                  <c:v>0.3115816116</c:v>
                </c:pt>
                <c:pt idx="88">
                  <c:v>0.2959656417</c:v>
                </c:pt>
                <c:pt idx="89">
                  <c:v>0.437369138</c:v>
                </c:pt>
                <c:pt idx="90">
                  <c:v>0.344466984300001</c:v>
                </c:pt>
                <c:pt idx="91">
                  <c:v>0.5658798218</c:v>
                </c:pt>
                <c:pt idx="92">
                  <c:v>0.4886763096</c:v>
                </c:pt>
                <c:pt idx="93">
                  <c:v>0.4002298117</c:v>
                </c:pt>
                <c:pt idx="94">
                  <c:v>0.568946838400001</c:v>
                </c:pt>
                <c:pt idx="95">
                  <c:v>0.5600764155</c:v>
                </c:pt>
                <c:pt idx="96">
                  <c:v>0.5463708639</c:v>
                </c:pt>
                <c:pt idx="97">
                  <c:v>0.6824430227</c:v>
                </c:pt>
                <c:pt idx="98">
                  <c:v>0.674864828600001</c:v>
                </c:pt>
                <c:pt idx="99">
                  <c:v>0.7463383675</c:v>
                </c:pt>
                <c:pt idx="100">
                  <c:v>0.953584075</c:v>
                </c:pt>
                <c:pt idx="101">
                  <c:v>0.8795807362</c:v>
                </c:pt>
                <c:pt idx="102">
                  <c:v>0.8129313588</c:v>
                </c:pt>
                <c:pt idx="103">
                  <c:v>0.8051839471</c:v>
                </c:pt>
                <c:pt idx="104">
                  <c:v>1.067494272999997</c:v>
                </c:pt>
                <c:pt idx="105">
                  <c:v>1.156703591</c:v>
                </c:pt>
                <c:pt idx="106">
                  <c:v>1.241147041</c:v>
                </c:pt>
                <c:pt idx="107">
                  <c:v>1.228101134</c:v>
                </c:pt>
                <c:pt idx="108">
                  <c:v>1.484088778</c:v>
                </c:pt>
                <c:pt idx="109">
                  <c:v>1.508177757</c:v>
                </c:pt>
                <c:pt idx="110">
                  <c:v>1.742382765000001</c:v>
                </c:pt>
                <c:pt idx="111">
                  <c:v>1.849300742</c:v>
                </c:pt>
                <c:pt idx="112">
                  <c:v>1.906582117</c:v>
                </c:pt>
                <c:pt idx="113">
                  <c:v>2.060623407</c:v>
                </c:pt>
                <c:pt idx="114">
                  <c:v>2.257527590000002</c:v>
                </c:pt>
                <c:pt idx="115">
                  <c:v>2.47276473</c:v>
                </c:pt>
                <c:pt idx="116">
                  <c:v>2.627387285000002</c:v>
                </c:pt>
                <c:pt idx="117">
                  <c:v>2.807335854</c:v>
                </c:pt>
                <c:pt idx="118">
                  <c:v>3.114938736</c:v>
                </c:pt>
                <c:pt idx="119">
                  <c:v>3.484126568000002</c:v>
                </c:pt>
                <c:pt idx="120">
                  <c:v>3.716880798</c:v>
                </c:pt>
                <c:pt idx="121">
                  <c:v>3.967033386</c:v>
                </c:pt>
                <c:pt idx="122">
                  <c:v>4.417377472</c:v>
                </c:pt>
                <c:pt idx="123">
                  <c:v>4.796607971</c:v>
                </c:pt>
                <c:pt idx="124">
                  <c:v>5.258814811999984</c:v>
                </c:pt>
                <c:pt idx="125">
                  <c:v>5.702838421</c:v>
                </c:pt>
                <c:pt idx="126">
                  <c:v>6.285775660999989</c:v>
                </c:pt>
                <c:pt idx="127">
                  <c:v>6.866605758999989</c:v>
                </c:pt>
                <c:pt idx="128">
                  <c:v>7.513385295999996</c:v>
                </c:pt>
                <c:pt idx="129">
                  <c:v>8.122776031</c:v>
                </c:pt>
                <c:pt idx="130">
                  <c:v>8.98944377900001</c:v>
                </c:pt>
                <c:pt idx="131">
                  <c:v>9.806128502</c:v>
                </c:pt>
                <c:pt idx="132">
                  <c:v>10.73472214</c:v>
                </c:pt>
                <c:pt idx="133">
                  <c:v>11.63560295</c:v>
                </c:pt>
                <c:pt idx="134">
                  <c:v>12.88412094</c:v>
                </c:pt>
                <c:pt idx="135">
                  <c:v>14.09612179</c:v>
                </c:pt>
                <c:pt idx="136">
                  <c:v>15.50386524</c:v>
                </c:pt>
                <c:pt idx="137">
                  <c:v>16.79674529999998</c:v>
                </c:pt>
                <c:pt idx="138">
                  <c:v>18.41943358999998</c:v>
                </c:pt>
                <c:pt idx="139">
                  <c:v>20.29398155000001</c:v>
                </c:pt>
                <c:pt idx="140">
                  <c:v>22.06819344</c:v>
                </c:pt>
                <c:pt idx="141">
                  <c:v>23.96392822</c:v>
                </c:pt>
                <c:pt idx="142">
                  <c:v>26.07110977</c:v>
                </c:pt>
                <c:pt idx="143">
                  <c:v>28.39077186999999</c:v>
                </c:pt>
                <c:pt idx="144">
                  <c:v>30.76520919999998</c:v>
                </c:pt>
                <c:pt idx="145">
                  <c:v>33.19224930000002</c:v>
                </c:pt>
                <c:pt idx="146">
                  <c:v>35.84331131000001</c:v>
                </c:pt>
                <c:pt idx="147">
                  <c:v>38.74255371000003</c:v>
                </c:pt>
                <c:pt idx="148">
                  <c:v>41.55528640999999</c:v>
                </c:pt>
                <c:pt idx="149">
                  <c:v>44.40385818</c:v>
                </c:pt>
                <c:pt idx="150">
                  <c:v>47.14297104000001</c:v>
                </c:pt>
                <c:pt idx="151">
                  <c:v>50.09506226000001</c:v>
                </c:pt>
                <c:pt idx="152">
                  <c:v>53.24531937000003</c:v>
                </c:pt>
                <c:pt idx="153">
                  <c:v>56.04626465</c:v>
                </c:pt>
                <c:pt idx="154">
                  <c:v>59.01909637</c:v>
                </c:pt>
                <c:pt idx="155">
                  <c:v>61.86188506999994</c:v>
                </c:pt>
                <c:pt idx="156">
                  <c:v>64.72223663</c:v>
                </c:pt>
                <c:pt idx="157">
                  <c:v>67.47033690999986</c:v>
                </c:pt>
                <c:pt idx="158">
                  <c:v>69.86856842</c:v>
                </c:pt>
                <c:pt idx="159">
                  <c:v>72.35313415999983</c:v>
                </c:pt>
                <c:pt idx="160">
                  <c:v>74.72274016999977</c:v>
                </c:pt>
                <c:pt idx="161">
                  <c:v>76.82818603999974</c:v>
                </c:pt>
                <c:pt idx="162">
                  <c:v>78.7271652200001</c:v>
                </c:pt>
                <c:pt idx="163">
                  <c:v>80.07330322</c:v>
                </c:pt>
                <c:pt idx="164">
                  <c:v>81.71209716999998</c:v>
                </c:pt>
                <c:pt idx="165">
                  <c:v>83.08259582999995</c:v>
                </c:pt>
                <c:pt idx="166">
                  <c:v>84.50347136999984</c:v>
                </c:pt>
                <c:pt idx="167">
                  <c:v>85.6046676600001</c:v>
                </c:pt>
                <c:pt idx="168">
                  <c:v>86.50915527</c:v>
                </c:pt>
                <c:pt idx="169">
                  <c:v>87.46852875</c:v>
                </c:pt>
                <c:pt idx="170">
                  <c:v>88.35903168</c:v>
                </c:pt>
                <c:pt idx="171">
                  <c:v>88.53330230999983</c:v>
                </c:pt>
                <c:pt idx="172">
                  <c:v>89.05828094</c:v>
                </c:pt>
                <c:pt idx="173">
                  <c:v>89.4949569700001</c:v>
                </c:pt>
                <c:pt idx="174">
                  <c:v>89.95014954</c:v>
                </c:pt>
                <c:pt idx="175">
                  <c:v>90.13510131999973</c:v>
                </c:pt>
                <c:pt idx="176">
                  <c:v>90.34994507</c:v>
                </c:pt>
                <c:pt idx="177">
                  <c:v>90.75296782999995</c:v>
                </c:pt>
                <c:pt idx="178">
                  <c:v>90.79732513</c:v>
                </c:pt>
                <c:pt idx="179">
                  <c:v>91.2606048600001</c:v>
                </c:pt>
                <c:pt idx="180">
                  <c:v>91.15506743999983</c:v>
                </c:pt>
                <c:pt idx="181">
                  <c:v>91.25914000999998</c:v>
                </c:pt>
                <c:pt idx="182">
                  <c:v>91.50986480999998</c:v>
                </c:pt>
                <c:pt idx="183">
                  <c:v>91.64667510999995</c:v>
                </c:pt>
                <c:pt idx="184">
                  <c:v>91.65347289999966</c:v>
                </c:pt>
                <c:pt idx="185">
                  <c:v>91.5607299800001</c:v>
                </c:pt>
                <c:pt idx="186">
                  <c:v>91.46820830999998</c:v>
                </c:pt>
                <c:pt idx="187">
                  <c:v>91.75228118999995</c:v>
                </c:pt>
                <c:pt idx="188">
                  <c:v>91.68464661</c:v>
                </c:pt>
                <c:pt idx="189">
                  <c:v>91.63241576999998</c:v>
                </c:pt>
                <c:pt idx="190">
                  <c:v>91.7676467900001</c:v>
                </c:pt>
                <c:pt idx="191">
                  <c:v>91.67141723999983</c:v>
                </c:pt>
                <c:pt idx="192">
                  <c:v>91.9019546500001</c:v>
                </c:pt>
                <c:pt idx="193">
                  <c:v>91.80879210999969</c:v>
                </c:pt>
                <c:pt idx="194">
                  <c:v>91.92321013999998</c:v>
                </c:pt>
                <c:pt idx="195">
                  <c:v>91.84159088</c:v>
                </c:pt>
                <c:pt idx="196">
                  <c:v>91.9478836100001</c:v>
                </c:pt>
                <c:pt idx="197">
                  <c:v>91.97882842999998</c:v>
                </c:pt>
                <c:pt idx="198">
                  <c:v>91.84888458</c:v>
                </c:pt>
                <c:pt idx="199">
                  <c:v>91.7192077600001</c:v>
                </c:pt>
                <c:pt idx="200">
                  <c:v>91.85912323</c:v>
                </c:pt>
                <c:pt idx="201">
                  <c:v>91.78377532999983</c:v>
                </c:pt>
                <c:pt idx="202">
                  <c:v>92.03801726999998</c:v>
                </c:pt>
                <c:pt idx="203">
                  <c:v>91.82416533999998</c:v>
                </c:pt>
                <c:pt idx="204">
                  <c:v>92.00363921999998</c:v>
                </c:pt>
                <c:pt idx="205">
                  <c:v>92.1292038</c:v>
                </c:pt>
                <c:pt idx="206">
                  <c:v>92.13404846</c:v>
                </c:pt>
                <c:pt idx="207">
                  <c:v>92.26620483</c:v>
                </c:pt>
                <c:pt idx="208">
                  <c:v>92.07462311</c:v>
                </c:pt>
                <c:pt idx="209">
                  <c:v>92.2232894900001</c:v>
                </c:pt>
                <c:pt idx="210">
                  <c:v>92.15287780999962</c:v>
                </c:pt>
                <c:pt idx="211">
                  <c:v>92.0471344000001</c:v>
                </c:pt>
                <c:pt idx="212">
                  <c:v>92.13315581999984</c:v>
                </c:pt>
                <c:pt idx="213">
                  <c:v>92.19029236</c:v>
                </c:pt>
                <c:pt idx="214">
                  <c:v>92.14154815999984</c:v>
                </c:pt>
                <c:pt idx="215">
                  <c:v>92.18245696999995</c:v>
                </c:pt>
                <c:pt idx="216">
                  <c:v>92.13577270999969</c:v>
                </c:pt>
                <c:pt idx="217">
                  <c:v>92.23323822</c:v>
                </c:pt>
                <c:pt idx="218">
                  <c:v>92.28487396</c:v>
                </c:pt>
                <c:pt idx="219">
                  <c:v>92.4335174600001</c:v>
                </c:pt>
                <c:pt idx="220">
                  <c:v>92.34081268</c:v>
                </c:pt>
                <c:pt idx="221">
                  <c:v>92.25786591</c:v>
                </c:pt>
                <c:pt idx="222">
                  <c:v>92.38614654999998</c:v>
                </c:pt>
                <c:pt idx="223">
                  <c:v>92.3677597</c:v>
                </c:pt>
                <c:pt idx="224">
                  <c:v>92.13835906999998</c:v>
                </c:pt>
                <c:pt idx="225">
                  <c:v>92.16808318999995</c:v>
                </c:pt>
                <c:pt idx="226">
                  <c:v>92.20183563</c:v>
                </c:pt>
                <c:pt idx="227">
                  <c:v>92.3102569600001</c:v>
                </c:pt>
                <c:pt idx="228">
                  <c:v>92.34038544</c:v>
                </c:pt>
                <c:pt idx="229">
                  <c:v>92.42662810999998</c:v>
                </c:pt>
                <c:pt idx="230">
                  <c:v>92.4414672900001</c:v>
                </c:pt>
                <c:pt idx="231">
                  <c:v>92.38261414</c:v>
                </c:pt>
                <c:pt idx="232">
                  <c:v>92.4451141400001</c:v>
                </c:pt>
                <c:pt idx="233">
                  <c:v>92.31182098</c:v>
                </c:pt>
                <c:pt idx="234">
                  <c:v>92.30355834999995</c:v>
                </c:pt>
                <c:pt idx="235">
                  <c:v>92.16362</c:v>
                </c:pt>
                <c:pt idx="236">
                  <c:v>92.05976868</c:v>
                </c:pt>
                <c:pt idx="237">
                  <c:v>92.17919922</c:v>
                </c:pt>
                <c:pt idx="238">
                  <c:v>92.16967772999998</c:v>
                </c:pt>
                <c:pt idx="239">
                  <c:v>92.05448914</c:v>
                </c:pt>
                <c:pt idx="240">
                  <c:v>92.10285186999978</c:v>
                </c:pt>
                <c:pt idx="241">
                  <c:v>91.9432449300001</c:v>
                </c:pt>
                <c:pt idx="242">
                  <c:v>92.0748748799998</c:v>
                </c:pt>
                <c:pt idx="243">
                  <c:v>91.87598418999983</c:v>
                </c:pt>
                <c:pt idx="244">
                  <c:v>91.7866134600001</c:v>
                </c:pt>
                <c:pt idx="245">
                  <c:v>91.52555846999998</c:v>
                </c:pt>
                <c:pt idx="246">
                  <c:v>91.42044829999995</c:v>
                </c:pt>
                <c:pt idx="247">
                  <c:v>91.15768432999998</c:v>
                </c:pt>
                <c:pt idx="248">
                  <c:v>90.81044006</c:v>
                </c:pt>
                <c:pt idx="249">
                  <c:v>90.52047728999995</c:v>
                </c:pt>
                <c:pt idx="250">
                  <c:v>90.20559692</c:v>
                </c:pt>
                <c:pt idx="251">
                  <c:v>89.84707641999998</c:v>
                </c:pt>
                <c:pt idx="252">
                  <c:v>89.45866394</c:v>
                </c:pt>
                <c:pt idx="253">
                  <c:v>88.86544799999986</c:v>
                </c:pt>
                <c:pt idx="254">
                  <c:v>88.29942322</c:v>
                </c:pt>
                <c:pt idx="255">
                  <c:v>87.73517608999998</c:v>
                </c:pt>
                <c:pt idx="256">
                  <c:v>86.68811034999995</c:v>
                </c:pt>
                <c:pt idx="257">
                  <c:v>85.74876404</c:v>
                </c:pt>
                <c:pt idx="258">
                  <c:v>84.83702087</c:v>
                </c:pt>
                <c:pt idx="259">
                  <c:v>83.58129882999998</c:v>
                </c:pt>
                <c:pt idx="260">
                  <c:v>81.96290587999998</c:v>
                </c:pt>
                <c:pt idx="261">
                  <c:v>80.58184052</c:v>
                </c:pt>
                <c:pt idx="262">
                  <c:v>78.9811935400001</c:v>
                </c:pt>
                <c:pt idx="263">
                  <c:v>77.04573058999995</c:v>
                </c:pt>
                <c:pt idx="264">
                  <c:v>75.04243469</c:v>
                </c:pt>
                <c:pt idx="265">
                  <c:v>72.77553557999981</c:v>
                </c:pt>
                <c:pt idx="266">
                  <c:v>70.62730408</c:v>
                </c:pt>
                <c:pt idx="267">
                  <c:v>68.3472900400001</c:v>
                </c:pt>
                <c:pt idx="268">
                  <c:v>65.74855804</c:v>
                </c:pt>
                <c:pt idx="269">
                  <c:v>62.7983322100001</c:v>
                </c:pt>
                <c:pt idx="270">
                  <c:v>60.13977432000002</c:v>
                </c:pt>
                <c:pt idx="271">
                  <c:v>57.31235886</c:v>
                </c:pt>
                <c:pt idx="272">
                  <c:v>54.26284790000001</c:v>
                </c:pt>
                <c:pt idx="273">
                  <c:v>51.22187805</c:v>
                </c:pt>
                <c:pt idx="274">
                  <c:v>48.34711075000001</c:v>
                </c:pt>
                <c:pt idx="275">
                  <c:v>45.74393845</c:v>
                </c:pt>
                <c:pt idx="276">
                  <c:v>42.67925644</c:v>
                </c:pt>
                <c:pt idx="277">
                  <c:v>40.16958618</c:v>
                </c:pt>
                <c:pt idx="278">
                  <c:v>37.12469482</c:v>
                </c:pt>
                <c:pt idx="279">
                  <c:v>34.80606460999994</c:v>
                </c:pt>
                <c:pt idx="280">
                  <c:v>32.00350189</c:v>
                </c:pt>
                <c:pt idx="281">
                  <c:v>29.7025890399999</c:v>
                </c:pt>
                <c:pt idx="282">
                  <c:v>27.37769508</c:v>
                </c:pt>
                <c:pt idx="283">
                  <c:v>25.39529419</c:v>
                </c:pt>
                <c:pt idx="284">
                  <c:v>23.27497101000003</c:v>
                </c:pt>
                <c:pt idx="285">
                  <c:v>21.34868239999998</c:v>
                </c:pt>
                <c:pt idx="286">
                  <c:v>19.50741196</c:v>
                </c:pt>
                <c:pt idx="287">
                  <c:v>17.93209266999999</c:v>
                </c:pt>
                <c:pt idx="288">
                  <c:v>16.47847938999998</c:v>
                </c:pt>
                <c:pt idx="289">
                  <c:v>14.98226833</c:v>
                </c:pt>
                <c:pt idx="290">
                  <c:v>13.72088337</c:v>
                </c:pt>
                <c:pt idx="291">
                  <c:v>12.46150303000001</c:v>
                </c:pt>
                <c:pt idx="292">
                  <c:v>11.51762676</c:v>
                </c:pt>
                <c:pt idx="293">
                  <c:v>10.43107605</c:v>
                </c:pt>
                <c:pt idx="294">
                  <c:v>9.553712845000006</c:v>
                </c:pt>
                <c:pt idx="295">
                  <c:v>8.647835731999998</c:v>
                </c:pt>
                <c:pt idx="296">
                  <c:v>7.951239586000003</c:v>
                </c:pt>
                <c:pt idx="297">
                  <c:v>7.191457747999989</c:v>
                </c:pt>
                <c:pt idx="298">
                  <c:v>6.59135294</c:v>
                </c:pt>
                <c:pt idx="299">
                  <c:v>5.980639935000003</c:v>
                </c:pt>
                <c:pt idx="300">
                  <c:v>5.63936615</c:v>
                </c:pt>
                <c:pt idx="301">
                  <c:v>5.120820998999988</c:v>
                </c:pt>
                <c:pt idx="302">
                  <c:v>4.643344402</c:v>
                </c:pt>
                <c:pt idx="303">
                  <c:v>4.250340939</c:v>
                </c:pt>
                <c:pt idx="304">
                  <c:v>3.818269490999997</c:v>
                </c:pt>
                <c:pt idx="305">
                  <c:v>3.548263073</c:v>
                </c:pt>
                <c:pt idx="306">
                  <c:v>3.17498064</c:v>
                </c:pt>
                <c:pt idx="307">
                  <c:v>3.09143281</c:v>
                </c:pt>
                <c:pt idx="308">
                  <c:v>2.700067759000002</c:v>
                </c:pt>
                <c:pt idx="309">
                  <c:v>2.561022997</c:v>
                </c:pt>
                <c:pt idx="310">
                  <c:v>2.223553181</c:v>
                </c:pt>
                <c:pt idx="311">
                  <c:v>2.132516622999999</c:v>
                </c:pt>
                <c:pt idx="312">
                  <c:v>1.985362410999999</c:v>
                </c:pt>
                <c:pt idx="313">
                  <c:v>1.813302517</c:v>
                </c:pt>
                <c:pt idx="314">
                  <c:v>1.559309243999999</c:v>
                </c:pt>
                <c:pt idx="315">
                  <c:v>1.537495732</c:v>
                </c:pt>
                <c:pt idx="316">
                  <c:v>1.356725574</c:v>
                </c:pt>
                <c:pt idx="317">
                  <c:v>1.214154242999999</c:v>
                </c:pt>
                <c:pt idx="318">
                  <c:v>1.116803527</c:v>
                </c:pt>
                <c:pt idx="319">
                  <c:v>1.089291691999998</c:v>
                </c:pt>
                <c:pt idx="320">
                  <c:v>0.963365376</c:v>
                </c:pt>
                <c:pt idx="321">
                  <c:v>0.881320536100001</c:v>
                </c:pt>
                <c:pt idx="322">
                  <c:v>0.7611249089</c:v>
                </c:pt>
                <c:pt idx="323">
                  <c:v>0.734854698200001</c:v>
                </c:pt>
                <c:pt idx="324">
                  <c:v>0.638628542400001</c:v>
                </c:pt>
                <c:pt idx="325">
                  <c:v>0.695215463600001</c:v>
                </c:pt>
                <c:pt idx="326">
                  <c:v>0.631946206100001</c:v>
                </c:pt>
                <c:pt idx="327">
                  <c:v>0.5577401519</c:v>
                </c:pt>
                <c:pt idx="328">
                  <c:v>0.5423003435</c:v>
                </c:pt>
                <c:pt idx="329">
                  <c:v>0.4130573571</c:v>
                </c:pt>
                <c:pt idx="330">
                  <c:v>0.4078259766</c:v>
                </c:pt>
                <c:pt idx="331">
                  <c:v>0.558657825</c:v>
                </c:pt>
                <c:pt idx="332">
                  <c:v>0.36741063</c:v>
                </c:pt>
                <c:pt idx="333">
                  <c:v>0.305591464</c:v>
                </c:pt>
                <c:pt idx="334">
                  <c:v>0.3834879398</c:v>
                </c:pt>
                <c:pt idx="335">
                  <c:v>0.3684177399</c:v>
                </c:pt>
                <c:pt idx="336">
                  <c:v>0.291039139</c:v>
                </c:pt>
                <c:pt idx="337">
                  <c:v>0.0796838179200001</c:v>
                </c:pt>
                <c:pt idx="338">
                  <c:v>0.2853047252</c:v>
                </c:pt>
                <c:pt idx="339">
                  <c:v>0.169328481</c:v>
                </c:pt>
                <c:pt idx="340">
                  <c:v>0.2360767871</c:v>
                </c:pt>
                <c:pt idx="341">
                  <c:v>0.1154396087</c:v>
                </c:pt>
                <c:pt idx="342">
                  <c:v>0.1921770573</c:v>
                </c:pt>
                <c:pt idx="343">
                  <c:v>0.1514185816</c:v>
                </c:pt>
                <c:pt idx="344">
                  <c:v>0.1921209693</c:v>
                </c:pt>
                <c:pt idx="345">
                  <c:v>0.1337631792</c:v>
                </c:pt>
                <c:pt idx="346">
                  <c:v>0.08541728556</c:v>
                </c:pt>
                <c:pt idx="347">
                  <c:v>0.1634954661</c:v>
                </c:pt>
                <c:pt idx="348">
                  <c:v>0.2428476959</c:v>
                </c:pt>
                <c:pt idx="349">
                  <c:v>0.01981722191</c:v>
                </c:pt>
                <c:pt idx="350">
                  <c:v>0.1160854921</c:v>
                </c:pt>
                <c:pt idx="351">
                  <c:v>0.2003449053</c:v>
                </c:pt>
                <c:pt idx="352">
                  <c:v>0.1034287289</c:v>
                </c:pt>
                <c:pt idx="353">
                  <c:v>0.0913734287</c:v>
                </c:pt>
                <c:pt idx="354">
                  <c:v>0.0374212674800001</c:v>
                </c:pt>
                <c:pt idx="355">
                  <c:v>0.01347596664</c:v>
                </c:pt>
                <c:pt idx="356">
                  <c:v>0.1147317812</c:v>
                </c:pt>
                <c:pt idx="357">
                  <c:v>0.00771965645300001</c:v>
                </c:pt>
                <c:pt idx="358">
                  <c:v>0.0790622681400001</c:v>
                </c:pt>
                <c:pt idx="359">
                  <c:v>0.1098738015</c:v>
                </c:pt>
                <c:pt idx="360">
                  <c:v>0.00785362348000001</c:v>
                </c:pt>
                <c:pt idx="361">
                  <c:v>0.03154795244</c:v>
                </c:pt>
                <c:pt idx="362">
                  <c:v>-0.03423027322</c:v>
                </c:pt>
                <c:pt idx="363">
                  <c:v>-0.08841381967</c:v>
                </c:pt>
                <c:pt idx="364">
                  <c:v>-0.0825651139</c:v>
                </c:pt>
                <c:pt idx="365">
                  <c:v>-0.004348124843</c:v>
                </c:pt>
                <c:pt idx="366">
                  <c:v>0.02562641539</c:v>
                </c:pt>
                <c:pt idx="367">
                  <c:v>-0.02217794955</c:v>
                </c:pt>
                <c:pt idx="368">
                  <c:v>0.0670804679400001</c:v>
                </c:pt>
                <c:pt idx="369">
                  <c:v>0.04369300604</c:v>
                </c:pt>
                <c:pt idx="370">
                  <c:v>-0.02245818824</c:v>
                </c:pt>
                <c:pt idx="371">
                  <c:v>-0.07063245028</c:v>
                </c:pt>
                <c:pt idx="372">
                  <c:v>0.04420789704</c:v>
                </c:pt>
                <c:pt idx="373">
                  <c:v>0.0855256244500001</c:v>
                </c:pt>
                <c:pt idx="374">
                  <c:v>-0.1003416032</c:v>
                </c:pt>
                <c:pt idx="375">
                  <c:v>0.01367273834</c:v>
                </c:pt>
                <c:pt idx="376">
                  <c:v>-0.05234939605</c:v>
                </c:pt>
                <c:pt idx="377">
                  <c:v>-0.03414491564</c:v>
                </c:pt>
                <c:pt idx="378">
                  <c:v>0.00167648762</c:v>
                </c:pt>
                <c:pt idx="379">
                  <c:v>-0.04621595517</c:v>
                </c:pt>
                <c:pt idx="380">
                  <c:v>-0.03440404683</c:v>
                </c:pt>
                <c:pt idx="381">
                  <c:v>-0.0940474793300001</c:v>
                </c:pt>
                <c:pt idx="382">
                  <c:v>-0.01029954571</c:v>
                </c:pt>
                <c:pt idx="383">
                  <c:v>-0.09501340985</c:v>
                </c:pt>
                <c:pt idx="384">
                  <c:v>-0.0825069472200001</c:v>
                </c:pt>
                <c:pt idx="385">
                  <c:v>0.03149576485</c:v>
                </c:pt>
                <c:pt idx="386">
                  <c:v>0.001866006874</c:v>
                </c:pt>
                <c:pt idx="387">
                  <c:v>-0.04026827216</c:v>
                </c:pt>
                <c:pt idx="388">
                  <c:v>-0.07654310018</c:v>
                </c:pt>
                <c:pt idx="389">
                  <c:v>-0.004386149347</c:v>
                </c:pt>
                <c:pt idx="390">
                  <c:v>-0.03979514167</c:v>
                </c:pt>
                <c:pt idx="391">
                  <c:v>0.06775707006</c:v>
                </c:pt>
                <c:pt idx="392">
                  <c:v>0.01348137017</c:v>
                </c:pt>
                <c:pt idx="393">
                  <c:v>-0.04609993473</c:v>
                </c:pt>
                <c:pt idx="394">
                  <c:v>0.03168201819</c:v>
                </c:pt>
                <c:pt idx="395">
                  <c:v>0.00780239328700001</c:v>
                </c:pt>
                <c:pt idx="396">
                  <c:v>0.1041150764</c:v>
                </c:pt>
                <c:pt idx="397">
                  <c:v>0.001550793066</c:v>
                </c:pt>
                <c:pt idx="398">
                  <c:v>-0.04004914314</c:v>
                </c:pt>
                <c:pt idx="399">
                  <c:v>-0.04030732438</c:v>
                </c:pt>
                <c:pt idx="400">
                  <c:v>0.001544674858</c:v>
                </c:pt>
                <c:pt idx="401">
                  <c:v>-0.03999986872</c:v>
                </c:pt>
                <c:pt idx="402">
                  <c:v>0.0789044052400001</c:v>
                </c:pt>
                <c:pt idx="403">
                  <c:v>-0.04630959406</c:v>
                </c:pt>
                <c:pt idx="404">
                  <c:v>-0.03451125324</c:v>
                </c:pt>
                <c:pt idx="405">
                  <c:v>-0.034221448</c:v>
                </c:pt>
                <c:pt idx="406">
                  <c:v>0.001707672491</c:v>
                </c:pt>
                <c:pt idx="407">
                  <c:v>-0.0345899649</c:v>
                </c:pt>
                <c:pt idx="408">
                  <c:v>-0.004496555775</c:v>
                </c:pt>
                <c:pt idx="409">
                  <c:v>-0.02836691774</c:v>
                </c:pt>
                <c:pt idx="410">
                  <c:v>-0.0221687071</c:v>
                </c:pt>
                <c:pt idx="411">
                  <c:v>-0.1184894443</c:v>
                </c:pt>
                <c:pt idx="412">
                  <c:v>0.06786395609</c:v>
                </c:pt>
                <c:pt idx="413">
                  <c:v>0.04310685024</c:v>
                </c:pt>
                <c:pt idx="414">
                  <c:v>0.001743577421</c:v>
                </c:pt>
                <c:pt idx="415">
                  <c:v>0.01366496179</c:v>
                </c:pt>
                <c:pt idx="416">
                  <c:v>-0.02856726013</c:v>
                </c:pt>
                <c:pt idx="417">
                  <c:v>-0.1357094795</c:v>
                </c:pt>
                <c:pt idx="418">
                  <c:v>-0.07597918063</c:v>
                </c:pt>
                <c:pt idx="419">
                  <c:v>0.00777535699300001</c:v>
                </c:pt>
                <c:pt idx="420">
                  <c:v>-0.01049100142</c:v>
                </c:pt>
                <c:pt idx="421">
                  <c:v>0.03145031631</c:v>
                </c:pt>
                <c:pt idx="422">
                  <c:v>-0.0400450825699999</c:v>
                </c:pt>
                <c:pt idx="423">
                  <c:v>-0.0998660251500002</c:v>
                </c:pt>
                <c:pt idx="424">
                  <c:v>-0.0645256638500001</c:v>
                </c:pt>
                <c:pt idx="425">
                  <c:v>-0.03993692994</c:v>
                </c:pt>
                <c:pt idx="426">
                  <c:v>-0.0931299552300001</c:v>
                </c:pt>
                <c:pt idx="427">
                  <c:v>-0.03446455672</c:v>
                </c:pt>
                <c:pt idx="428">
                  <c:v>-0.1004220247</c:v>
                </c:pt>
                <c:pt idx="429">
                  <c:v>-0.01044691354</c:v>
                </c:pt>
                <c:pt idx="430">
                  <c:v>-0.04620567337</c:v>
                </c:pt>
                <c:pt idx="431">
                  <c:v>-0.1190621853</c:v>
                </c:pt>
                <c:pt idx="432">
                  <c:v>-0.04673231021</c:v>
                </c:pt>
                <c:pt idx="433">
                  <c:v>-0.0522194318500001</c:v>
                </c:pt>
                <c:pt idx="434">
                  <c:v>-0.124035053</c:v>
                </c:pt>
                <c:pt idx="435">
                  <c:v>-0.1600997746</c:v>
                </c:pt>
                <c:pt idx="436">
                  <c:v>-0.1006378084</c:v>
                </c:pt>
                <c:pt idx="437">
                  <c:v>-0.0518252477</c:v>
                </c:pt>
                <c:pt idx="438">
                  <c:v>0.06745564938</c:v>
                </c:pt>
                <c:pt idx="439">
                  <c:v>-0.07644260675</c:v>
                </c:pt>
                <c:pt idx="440">
                  <c:v>-0.02225038223</c:v>
                </c:pt>
                <c:pt idx="441">
                  <c:v>-0.01039412525</c:v>
                </c:pt>
                <c:pt idx="442">
                  <c:v>-0.09498618543</c:v>
                </c:pt>
                <c:pt idx="443">
                  <c:v>-0.1359700859</c:v>
                </c:pt>
                <c:pt idx="444">
                  <c:v>-0.08204306662</c:v>
                </c:pt>
                <c:pt idx="445">
                  <c:v>-0.0641669705500001</c:v>
                </c:pt>
                <c:pt idx="446">
                  <c:v>-0.1544711739</c:v>
                </c:pt>
                <c:pt idx="447">
                  <c:v>-0.07581205666</c:v>
                </c:pt>
                <c:pt idx="448">
                  <c:v>-0.1004588455</c:v>
                </c:pt>
                <c:pt idx="449">
                  <c:v>-0.01625092328</c:v>
                </c:pt>
                <c:pt idx="450">
                  <c:v>-0.09980168194</c:v>
                </c:pt>
                <c:pt idx="451">
                  <c:v>-0.0882818922400001</c:v>
                </c:pt>
                <c:pt idx="452">
                  <c:v>-0.1664544493</c:v>
                </c:pt>
                <c:pt idx="453">
                  <c:v>-0.0887723416100001</c:v>
                </c:pt>
                <c:pt idx="454">
                  <c:v>-0.04052073881</c:v>
                </c:pt>
                <c:pt idx="455">
                  <c:v>-0.07072914392</c:v>
                </c:pt>
                <c:pt idx="456">
                  <c:v>-0.0706352368</c:v>
                </c:pt>
                <c:pt idx="457">
                  <c:v>-0.1124619842</c:v>
                </c:pt>
                <c:pt idx="458">
                  <c:v>-0.0942538455100001</c:v>
                </c:pt>
                <c:pt idx="459">
                  <c:v>-0.05800587684</c:v>
                </c:pt>
                <c:pt idx="460">
                  <c:v>0.01350028627</c:v>
                </c:pt>
                <c:pt idx="461">
                  <c:v>-0.1244342923</c:v>
                </c:pt>
                <c:pt idx="462">
                  <c:v>0.03167679533</c:v>
                </c:pt>
                <c:pt idx="463">
                  <c:v>-0.01638812944</c:v>
                </c:pt>
                <c:pt idx="464">
                  <c:v>-0.04657269642</c:v>
                </c:pt>
                <c:pt idx="465">
                  <c:v>-0.07074201852</c:v>
                </c:pt>
                <c:pt idx="466">
                  <c:v>-0.113280952</c:v>
                </c:pt>
                <c:pt idx="467">
                  <c:v>-0.1007465869</c:v>
                </c:pt>
                <c:pt idx="468">
                  <c:v>-0.02845644765</c:v>
                </c:pt>
                <c:pt idx="469">
                  <c:v>-0.05828240514</c:v>
                </c:pt>
                <c:pt idx="470">
                  <c:v>-0.04013579711</c:v>
                </c:pt>
                <c:pt idx="471">
                  <c:v>-0.0640673935400001</c:v>
                </c:pt>
                <c:pt idx="472">
                  <c:v>-0.0640437379500001</c:v>
                </c:pt>
                <c:pt idx="473">
                  <c:v>-0.05227932706</c:v>
                </c:pt>
                <c:pt idx="474">
                  <c:v>0.007705033757</c:v>
                </c:pt>
                <c:pt idx="475">
                  <c:v>-0.1725329459</c:v>
                </c:pt>
                <c:pt idx="476">
                  <c:v>-0.07648384571</c:v>
                </c:pt>
                <c:pt idx="477">
                  <c:v>-0.01634370908</c:v>
                </c:pt>
                <c:pt idx="478">
                  <c:v>-0.04048521072</c:v>
                </c:pt>
                <c:pt idx="479">
                  <c:v>-0.1129417121</c:v>
                </c:pt>
                <c:pt idx="480">
                  <c:v>-0.0765189901000001</c:v>
                </c:pt>
                <c:pt idx="481">
                  <c:v>-0.0940633043600001</c:v>
                </c:pt>
                <c:pt idx="482">
                  <c:v>-0.1483033001</c:v>
                </c:pt>
                <c:pt idx="483">
                  <c:v>-0.07612842321</c:v>
                </c:pt>
                <c:pt idx="484">
                  <c:v>-0.07623719424</c:v>
                </c:pt>
                <c:pt idx="485">
                  <c:v>-0.0875655487200002</c:v>
                </c:pt>
                <c:pt idx="486">
                  <c:v>-0.01035671029</c:v>
                </c:pt>
                <c:pt idx="487">
                  <c:v>-0.04650015756</c:v>
                </c:pt>
                <c:pt idx="488">
                  <c:v>0.1286675036</c:v>
                </c:pt>
                <c:pt idx="489">
                  <c:v>-0.09513670951</c:v>
                </c:pt>
                <c:pt idx="490">
                  <c:v>-0.113054432</c:v>
                </c:pt>
                <c:pt idx="491">
                  <c:v>-0.05255847797</c:v>
                </c:pt>
                <c:pt idx="492">
                  <c:v>0.02571379393</c:v>
                </c:pt>
                <c:pt idx="493">
                  <c:v>-0.1000712067</c:v>
                </c:pt>
                <c:pt idx="494">
                  <c:v>-0.1060968116</c:v>
                </c:pt>
                <c:pt idx="495">
                  <c:v>0.01350684464</c:v>
                </c:pt>
                <c:pt idx="496">
                  <c:v>-0.1842355132</c:v>
                </c:pt>
                <c:pt idx="497">
                  <c:v>-0.03436189517</c:v>
                </c:pt>
                <c:pt idx="498">
                  <c:v>0.04955952242</c:v>
                </c:pt>
                <c:pt idx="499">
                  <c:v>-0.01637701876</c:v>
                </c:pt>
                <c:pt idx="500">
                  <c:v>-0.1251245439</c:v>
                </c:pt>
                <c:pt idx="501">
                  <c:v>-0.07082753628</c:v>
                </c:pt>
                <c:pt idx="502">
                  <c:v>-0.1190929785</c:v>
                </c:pt>
                <c:pt idx="503">
                  <c:v>-0.1004481316</c:v>
                </c:pt>
                <c:pt idx="504">
                  <c:v>-0.03440338373</c:v>
                </c:pt>
                <c:pt idx="505">
                  <c:v>-0.2015417665</c:v>
                </c:pt>
                <c:pt idx="506">
                  <c:v>0.01952678896</c:v>
                </c:pt>
                <c:pt idx="507">
                  <c:v>-0.1000337973</c:v>
                </c:pt>
                <c:pt idx="508">
                  <c:v>0.09137091041</c:v>
                </c:pt>
                <c:pt idx="509">
                  <c:v>-0.01033709571</c:v>
                </c:pt>
                <c:pt idx="510">
                  <c:v>0.03191287071</c:v>
                </c:pt>
                <c:pt idx="511">
                  <c:v>-0.01633356884</c:v>
                </c:pt>
                <c:pt idx="512">
                  <c:v>-0.0827943384600001</c:v>
                </c:pt>
                <c:pt idx="513">
                  <c:v>0.01956210285</c:v>
                </c:pt>
                <c:pt idx="514">
                  <c:v>0.04370036349</c:v>
                </c:pt>
                <c:pt idx="515">
                  <c:v>-0.0643536075900001</c:v>
                </c:pt>
                <c:pt idx="516">
                  <c:v>0.03759038448</c:v>
                </c:pt>
                <c:pt idx="517">
                  <c:v>0.0858611539</c:v>
                </c:pt>
                <c:pt idx="518">
                  <c:v>-0.1541849375</c:v>
                </c:pt>
                <c:pt idx="519">
                  <c:v>-0.0641146749300001</c:v>
                </c:pt>
                <c:pt idx="520">
                  <c:v>-0.08243083954</c:v>
                </c:pt>
                <c:pt idx="521">
                  <c:v>0.001699355431</c:v>
                </c:pt>
                <c:pt idx="522">
                  <c:v>-0.1004560068</c:v>
                </c:pt>
                <c:pt idx="523">
                  <c:v>-0.02852158993</c:v>
                </c:pt>
                <c:pt idx="524">
                  <c:v>-0.02855296806</c:v>
                </c:pt>
                <c:pt idx="525">
                  <c:v>-0.1128272042</c:v>
                </c:pt>
                <c:pt idx="526">
                  <c:v>-0.1485155225</c:v>
                </c:pt>
                <c:pt idx="527">
                  <c:v>-0.1065214649</c:v>
                </c:pt>
                <c:pt idx="528">
                  <c:v>-0.0162811242</c:v>
                </c:pt>
                <c:pt idx="529">
                  <c:v>0.0617598705</c:v>
                </c:pt>
                <c:pt idx="530">
                  <c:v>-0.1063944101</c:v>
                </c:pt>
                <c:pt idx="531">
                  <c:v>-0.0939470529600001</c:v>
                </c:pt>
                <c:pt idx="532">
                  <c:v>-0.1357322186</c:v>
                </c:pt>
                <c:pt idx="533">
                  <c:v>-0.1850612611</c:v>
                </c:pt>
                <c:pt idx="534">
                  <c:v>-0.0642329827</c:v>
                </c:pt>
                <c:pt idx="535">
                  <c:v>-0.03442398086</c:v>
                </c:pt>
                <c:pt idx="536">
                  <c:v>-0.03456936032</c:v>
                </c:pt>
                <c:pt idx="537">
                  <c:v>0.0616934374000001</c:v>
                </c:pt>
                <c:pt idx="538">
                  <c:v>-0.1358454823</c:v>
                </c:pt>
                <c:pt idx="539">
                  <c:v>-0.03423386812</c:v>
                </c:pt>
                <c:pt idx="540">
                  <c:v>-0.0402843467899999</c:v>
                </c:pt>
                <c:pt idx="541">
                  <c:v>-0.0876851901400001</c:v>
                </c:pt>
                <c:pt idx="542">
                  <c:v>0.01373433787</c:v>
                </c:pt>
                <c:pt idx="543">
                  <c:v>-0.0943581461900001</c:v>
                </c:pt>
                <c:pt idx="544">
                  <c:v>-0.0820526257200001</c:v>
                </c:pt>
                <c:pt idx="545">
                  <c:v>-0.01036377531</c:v>
                </c:pt>
                <c:pt idx="546">
                  <c:v>-0.04096427932</c:v>
                </c:pt>
                <c:pt idx="547">
                  <c:v>-0.02230885439</c:v>
                </c:pt>
                <c:pt idx="548">
                  <c:v>-0.124348551</c:v>
                </c:pt>
                <c:pt idx="549">
                  <c:v>-0.0163438376</c:v>
                </c:pt>
                <c:pt idx="550">
                  <c:v>0.01377789862</c:v>
                </c:pt>
              </c:numCache>
            </c:numRef>
          </c:yVal>
          <c:smooth val="1"/>
        </c:ser>
        <c:ser>
          <c:idx val="0"/>
          <c:order val="1"/>
          <c:tx>
            <c:v>CENTER-2: 5 deg.AOI, 120K</c:v>
          </c:tx>
          <c:marker>
            <c:symbol val="none"/>
          </c:marker>
          <c:xVal>
            <c:numRef>
              <c:f>'T% and BLKG'!$B$13:$B$563</c:f>
              <c:numCache>
                <c:formatCode>General</c:formatCode>
                <c:ptCount val="551"/>
                <c:pt idx="0">
                  <c:v>2204.97</c:v>
                </c:pt>
                <c:pt idx="1">
                  <c:v>2204.77</c:v>
                </c:pt>
                <c:pt idx="2">
                  <c:v>2204.57</c:v>
                </c:pt>
                <c:pt idx="3">
                  <c:v>2204.370000000002</c:v>
                </c:pt>
                <c:pt idx="4">
                  <c:v>2204.17</c:v>
                </c:pt>
                <c:pt idx="5">
                  <c:v>2203.97</c:v>
                </c:pt>
                <c:pt idx="6">
                  <c:v>2203.77</c:v>
                </c:pt>
                <c:pt idx="7">
                  <c:v>2203.57</c:v>
                </c:pt>
                <c:pt idx="8">
                  <c:v>2203.370000000002</c:v>
                </c:pt>
                <c:pt idx="9">
                  <c:v>2203.17</c:v>
                </c:pt>
                <c:pt idx="10">
                  <c:v>2202.97</c:v>
                </c:pt>
                <c:pt idx="11">
                  <c:v>2202.77</c:v>
                </c:pt>
                <c:pt idx="12">
                  <c:v>2202.57</c:v>
                </c:pt>
                <c:pt idx="13">
                  <c:v>2202.370000000002</c:v>
                </c:pt>
                <c:pt idx="14">
                  <c:v>2202.17</c:v>
                </c:pt>
                <c:pt idx="15">
                  <c:v>2201.97</c:v>
                </c:pt>
                <c:pt idx="16">
                  <c:v>2201.77</c:v>
                </c:pt>
                <c:pt idx="17">
                  <c:v>2201.57</c:v>
                </c:pt>
                <c:pt idx="18">
                  <c:v>2201.370000000002</c:v>
                </c:pt>
                <c:pt idx="19">
                  <c:v>2201.17</c:v>
                </c:pt>
                <c:pt idx="20">
                  <c:v>2200.97</c:v>
                </c:pt>
                <c:pt idx="21">
                  <c:v>2200.77</c:v>
                </c:pt>
                <c:pt idx="22">
                  <c:v>2200.57</c:v>
                </c:pt>
                <c:pt idx="23">
                  <c:v>2200.370000000002</c:v>
                </c:pt>
                <c:pt idx="24">
                  <c:v>2200.17</c:v>
                </c:pt>
                <c:pt idx="25">
                  <c:v>2199.97</c:v>
                </c:pt>
                <c:pt idx="26">
                  <c:v>2199.77</c:v>
                </c:pt>
                <c:pt idx="27">
                  <c:v>2199.57</c:v>
                </c:pt>
                <c:pt idx="28">
                  <c:v>2199.370000000002</c:v>
                </c:pt>
                <c:pt idx="29">
                  <c:v>2199.17</c:v>
                </c:pt>
                <c:pt idx="30">
                  <c:v>2198.97</c:v>
                </c:pt>
                <c:pt idx="31">
                  <c:v>2198.77</c:v>
                </c:pt>
                <c:pt idx="32">
                  <c:v>2198.57</c:v>
                </c:pt>
                <c:pt idx="33">
                  <c:v>2198.370000000002</c:v>
                </c:pt>
                <c:pt idx="34">
                  <c:v>2198.17</c:v>
                </c:pt>
                <c:pt idx="35">
                  <c:v>2197.97</c:v>
                </c:pt>
                <c:pt idx="36">
                  <c:v>2197.77</c:v>
                </c:pt>
                <c:pt idx="37">
                  <c:v>2197.57</c:v>
                </c:pt>
                <c:pt idx="38">
                  <c:v>2197.370000000002</c:v>
                </c:pt>
                <c:pt idx="39">
                  <c:v>2197.17</c:v>
                </c:pt>
                <c:pt idx="40">
                  <c:v>2196.97</c:v>
                </c:pt>
                <c:pt idx="41">
                  <c:v>2196.77</c:v>
                </c:pt>
                <c:pt idx="42">
                  <c:v>2196.57</c:v>
                </c:pt>
                <c:pt idx="43">
                  <c:v>2196.370000000002</c:v>
                </c:pt>
                <c:pt idx="44">
                  <c:v>2196.17</c:v>
                </c:pt>
                <c:pt idx="45">
                  <c:v>2195.97</c:v>
                </c:pt>
                <c:pt idx="46">
                  <c:v>2195.77</c:v>
                </c:pt>
                <c:pt idx="47">
                  <c:v>2195.57</c:v>
                </c:pt>
                <c:pt idx="48">
                  <c:v>2195.370000000002</c:v>
                </c:pt>
                <c:pt idx="49">
                  <c:v>2195.17</c:v>
                </c:pt>
                <c:pt idx="50">
                  <c:v>2194.97</c:v>
                </c:pt>
                <c:pt idx="51">
                  <c:v>2194.77</c:v>
                </c:pt>
                <c:pt idx="52">
                  <c:v>2194.57</c:v>
                </c:pt>
                <c:pt idx="53">
                  <c:v>2194.370000000002</c:v>
                </c:pt>
                <c:pt idx="54">
                  <c:v>2194.17</c:v>
                </c:pt>
                <c:pt idx="55">
                  <c:v>2193.97</c:v>
                </c:pt>
                <c:pt idx="56">
                  <c:v>2193.77</c:v>
                </c:pt>
                <c:pt idx="57">
                  <c:v>2193.57</c:v>
                </c:pt>
                <c:pt idx="58">
                  <c:v>2193.370000000002</c:v>
                </c:pt>
                <c:pt idx="59">
                  <c:v>2193.17</c:v>
                </c:pt>
                <c:pt idx="60">
                  <c:v>2192.97</c:v>
                </c:pt>
                <c:pt idx="61">
                  <c:v>2192.77</c:v>
                </c:pt>
                <c:pt idx="62">
                  <c:v>2192.57</c:v>
                </c:pt>
                <c:pt idx="63">
                  <c:v>2192.370000000002</c:v>
                </c:pt>
                <c:pt idx="64">
                  <c:v>2192.17</c:v>
                </c:pt>
                <c:pt idx="65">
                  <c:v>2191.97</c:v>
                </c:pt>
                <c:pt idx="66">
                  <c:v>2191.77</c:v>
                </c:pt>
                <c:pt idx="67">
                  <c:v>2191.57</c:v>
                </c:pt>
                <c:pt idx="68">
                  <c:v>2191.370000000002</c:v>
                </c:pt>
                <c:pt idx="69">
                  <c:v>2191.17</c:v>
                </c:pt>
                <c:pt idx="70">
                  <c:v>2190.97</c:v>
                </c:pt>
                <c:pt idx="71">
                  <c:v>2190.77</c:v>
                </c:pt>
                <c:pt idx="72">
                  <c:v>2190.57</c:v>
                </c:pt>
                <c:pt idx="73">
                  <c:v>2190.370000000002</c:v>
                </c:pt>
                <c:pt idx="74">
                  <c:v>2190.17</c:v>
                </c:pt>
                <c:pt idx="75">
                  <c:v>2189.97</c:v>
                </c:pt>
                <c:pt idx="76">
                  <c:v>2189.77</c:v>
                </c:pt>
                <c:pt idx="77">
                  <c:v>2189.57</c:v>
                </c:pt>
                <c:pt idx="78">
                  <c:v>2189.370000000002</c:v>
                </c:pt>
                <c:pt idx="79">
                  <c:v>2189.17</c:v>
                </c:pt>
                <c:pt idx="80">
                  <c:v>2188.97</c:v>
                </c:pt>
                <c:pt idx="81">
                  <c:v>2188.77</c:v>
                </c:pt>
                <c:pt idx="82">
                  <c:v>2188.57</c:v>
                </c:pt>
                <c:pt idx="83">
                  <c:v>2188.370000000002</c:v>
                </c:pt>
                <c:pt idx="84">
                  <c:v>2188.17</c:v>
                </c:pt>
                <c:pt idx="85">
                  <c:v>2187.97</c:v>
                </c:pt>
                <c:pt idx="86">
                  <c:v>2187.77</c:v>
                </c:pt>
                <c:pt idx="87">
                  <c:v>2187.57</c:v>
                </c:pt>
                <c:pt idx="88">
                  <c:v>2187.370000000002</c:v>
                </c:pt>
                <c:pt idx="89">
                  <c:v>2187.17</c:v>
                </c:pt>
                <c:pt idx="90">
                  <c:v>2186.97</c:v>
                </c:pt>
                <c:pt idx="91">
                  <c:v>2186.77</c:v>
                </c:pt>
                <c:pt idx="92">
                  <c:v>2186.57</c:v>
                </c:pt>
                <c:pt idx="93">
                  <c:v>2186.370000000002</c:v>
                </c:pt>
                <c:pt idx="94">
                  <c:v>2186.17</c:v>
                </c:pt>
                <c:pt idx="95">
                  <c:v>2185.97</c:v>
                </c:pt>
                <c:pt idx="96">
                  <c:v>2185.77</c:v>
                </c:pt>
                <c:pt idx="97">
                  <c:v>2185.57</c:v>
                </c:pt>
                <c:pt idx="98">
                  <c:v>2185.370000000002</c:v>
                </c:pt>
                <c:pt idx="99">
                  <c:v>2185.17</c:v>
                </c:pt>
                <c:pt idx="100">
                  <c:v>2184.97</c:v>
                </c:pt>
                <c:pt idx="101">
                  <c:v>2184.77</c:v>
                </c:pt>
                <c:pt idx="102">
                  <c:v>2184.57</c:v>
                </c:pt>
                <c:pt idx="103">
                  <c:v>2184.370000000002</c:v>
                </c:pt>
                <c:pt idx="104">
                  <c:v>2184.17</c:v>
                </c:pt>
                <c:pt idx="105">
                  <c:v>2183.97</c:v>
                </c:pt>
                <c:pt idx="106">
                  <c:v>2183.77</c:v>
                </c:pt>
                <c:pt idx="107">
                  <c:v>2183.57</c:v>
                </c:pt>
                <c:pt idx="108">
                  <c:v>2183.370000000002</c:v>
                </c:pt>
                <c:pt idx="109">
                  <c:v>2183.17</c:v>
                </c:pt>
                <c:pt idx="110">
                  <c:v>2182.97</c:v>
                </c:pt>
                <c:pt idx="111">
                  <c:v>2182.77</c:v>
                </c:pt>
                <c:pt idx="112">
                  <c:v>2182.57</c:v>
                </c:pt>
                <c:pt idx="113">
                  <c:v>2182.370000000002</c:v>
                </c:pt>
                <c:pt idx="114">
                  <c:v>2182.17</c:v>
                </c:pt>
                <c:pt idx="115">
                  <c:v>2181.97</c:v>
                </c:pt>
                <c:pt idx="116">
                  <c:v>2181.77</c:v>
                </c:pt>
                <c:pt idx="117">
                  <c:v>2181.57</c:v>
                </c:pt>
                <c:pt idx="118">
                  <c:v>2181.370000000002</c:v>
                </c:pt>
                <c:pt idx="119">
                  <c:v>2181.17</c:v>
                </c:pt>
                <c:pt idx="120">
                  <c:v>2180.97</c:v>
                </c:pt>
                <c:pt idx="121">
                  <c:v>2180.77</c:v>
                </c:pt>
                <c:pt idx="122">
                  <c:v>2180.57</c:v>
                </c:pt>
                <c:pt idx="123">
                  <c:v>2180.370000000002</c:v>
                </c:pt>
                <c:pt idx="124">
                  <c:v>2180.17</c:v>
                </c:pt>
                <c:pt idx="125">
                  <c:v>2179.97</c:v>
                </c:pt>
                <c:pt idx="126">
                  <c:v>2179.77</c:v>
                </c:pt>
                <c:pt idx="127">
                  <c:v>2179.57</c:v>
                </c:pt>
                <c:pt idx="128">
                  <c:v>2179.370000000002</c:v>
                </c:pt>
                <c:pt idx="129">
                  <c:v>2179.17</c:v>
                </c:pt>
                <c:pt idx="130">
                  <c:v>2178.97</c:v>
                </c:pt>
                <c:pt idx="131">
                  <c:v>2178.77</c:v>
                </c:pt>
                <c:pt idx="132">
                  <c:v>2178.57</c:v>
                </c:pt>
                <c:pt idx="133">
                  <c:v>2178.370000000002</c:v>
                </c:pt>
                <c:pt idx="134">
                  <c:v>2178.17</c:v>
                </c:pt>
                <c:pt idx="135">
                  <c:v>2177.97</c:v>
                </c:pt>
                <c:pt idx="136">
                  <c:v>2177.77</c:v>
                </c:pt>
                <c:pt idx="137">
                  <c:v>2177.57</c:v>
                </c:pt>
                <c:pt idx="138">
                  <c:v>2177.370000000002</c:v>
                </c:pt>
                <c:pt idx="139">
                  <c:v>2177.17</c:v>
                </c:pt>
                <c:pt idx="140">
                  <c:v>2176.97</c:v>
                </c:pt>
                <c:pt idx="141">
                  <c:v>2176.77</c:v>
                </c:pt>
                <c:pt idx="142">
                  <c:v>2176.57</c:v>
                </c:pt>
                <c:pt idx="143">
                  <c:v>2176.370000000002</c:v>
                </c:pt>
                <c:pt idx="144">
                  <c:v>2176.17</c:v>
                </c:pt>
                <c:pt idx="145">
                  <c:v>2175.97</c:v>
                </c:pt>
                <c:pt idx="146">
                  <c:v>2175.77</c:v>
                </c:pt>
                <c:pt idx="147">
                  <c:v>2175.57</c:v>
                </c:pt>
                <c:pt idx="148">
                  <c:v>2175.370000000002</c:v>
                </c:pt>
                <c:pt idx="149">
                  <c:v>2175.17</c:v>
                </c:pt>
                <c:pt idx="150">
                  <c:v>2174.97</c:v>
                </c:pt>
                <c:pt idx="151">
                  <c:v>2174.77</c:v>
                </c:pt>
                <c:pt idx="152">
                  <c:v>2174.57</c:v>
                </c:pt>
                <c:pt idx="153">
                  <c:v>2174.370000000002</c:v>
                </c:pt>
                <c:pt idx="154">
                  <c:v>2174.17</c:v>
                </c:pt>
                <c:pt idx="155">
                  <c:v>2173.97</c:v>
                </c:pt>
                <c:pt idx="156">
                  <c:v>2173.77</c:v>
                </c:pt>
                <c:pt idx="157">
                  <c:v>2173.57</c:v>
                </c:pt>
                <c:pt idx="158">
                  <c:v>2173.370000000002</c:v>
                </c:pt>
                <c:pt idx="159">
                  <c:v>2173.17</c:v>
                </c:pt>
                <c:pt idx="160">
                  <c:v>2172.97</c:v>
                </c:pt>
                <c:pt idx="161">
                  <c:v>2172.77</c:v>
                </c:pt>
                <c:pt idx="162">
                  <c:v>2172.57</c:v>
                </c:pt>
                <c:pt idx="163">
                  <c:v>2172.370000000002</c:v>
                </c:pt>
                <c:pt idx="164">
                  <c:v>2172.17</c:v>
                </c:pt>
                <c:pt idx="165">
                  <c:v>2171.97</c:v>
                </c:pt>
                <c:pt idx="166">
                  <c:v>2171.77</c:v>
                </c:pt>
                <c:pt idx="167">
                  <c:v>2171.57</c:v>
                </c:pt>
                <c:pt idx="168">
                  <c:v>2171.370000000002</c:v>
                </c:pt>
                <c:pt idx="169">
                  <c:v>2171.17</c:v>
                </c:pt>
                <c:pt idx="170">
                  <c:v>2170.97</c:v>
                </c:pt>
                <c:pt idx="171">
                  <c:v>2170.77</c:v>
                </c:pt>
                <c:pt idx="172">
                  <c:v>2170.57</c:v>
                </c:pt>
                <c:pt idx="173">
                  <c:v>2170.370000000002</c:v>
                </c:pt>
                <c:pt idx="174">
                  <c:v>2170.17</c:v>
                </c:pt>
                <c:pt idx="175">
                  <c:v>2169.97</c:v>
                </c:pt>
                <c:pt idx="176">
                  <c:v>2169.77</c:v>
                </c:pt>
                <c:pt idx="177">
                  <c:v>2169.57</c:v>
                </c:pt>
                <c:pt idx="178">
                  <c:v>2169.370000000002</c:v>
                </c:pt>
                <c:pt idx="179">
                  <c:v>2169.17</c:v>
                </c:pt>
                <c:pt idx="180">
                  <c:v>2168.97</c:v>
                </c:pt>
                <c:pt idx="181">
                  <c:v>2168.77</c:v>
                </c:pt>
                <c:pt idx="182">
                  <c:v>2168.57</c:v>
                </c:pt>
                <c:pt idx="183">
                  <c:v>2168.370000000002</c:v>
                </c:pt>
                <c:pt idx="184">
                  <c:v>2168.17</c:v>
                </c:pt>
                <c:pt idx="185">
                  <c:v>2167.97</c:v>
                </c:pt>
                <c:pt idx="186">
                  <c:v>2167.77</c:v>
                </c:pt>
                <c:pt idx="187">
                  <c:v>2167.57</c:v>
                </c:pt>
                <c:pt idx="188">
                  <c:v>2167.370000000002</c:v>
                </c:pt>
                <c:pt idx="189">
                  <c:v>2167.17</c:v>
                </c:pt>
                <c:pt idx="190">
                  <c:v>2166.97</c:v>
                </c:pt>
                <c:pt idx="191">
                  <c:v>2166.77</c:v>
                </c:pt>
                <c:pt idx="192">
                  <c:v>2166.57</c:v>
                </c:pt>
                <c:pt idx="193">
                  <c:v>2166.370000000002</c:v>
                </c:pt>
                <c:pt idx="194">
                  <c:v>2166.17</c:v>
                </c:pt>
                <c:pt idx="195">
                  <c:v>2165.97</c:v>
                </c:pt>
                <c:pt idx="196">
                  <c:v>2165.77</c:v>
                </c:pt>
                <c:pt idx="197">
                  <c:v>2165.57</c:v>
                </c:pt>
                <c:pt idx="198">
                  <c:v>2165.370000000002</c:v>
                </c:pt>
                <c:pt idx="199">
                  <c:v>2165.17</c:v>
                </c:pt>
                <c:pt idx="200">
                  <c:v>2164.97</c:v>
                </c:pt>
                <c:pt idx="201">
                  <c:v>2164.77</c:v>
                </c:pt>
                <c:pt idx="202">
                  <c:v>2164.57</c:v>
                </c:pt>
                <c:pt idx="203">
                  <c:v>2164.370000000002</c:v>
                </c:pt>
                <c:pt idx="204">
                  <c:v>2164.17</c:v>
                </c:pt>
                <c:pt idx="205">
                  <c:v>2163.97</c:v>
                </c:pt>
                <c:pt idx="206">
                  <c:v>2163.77</c:v>
                </c:pt>
                <c:pt idx="207">
                  <c:v>2163.57</c:v>
                </c:pt>
                <c:pt idx="208">
                  <c:v>2163.370000000002</c:v>
                </c:pt>
                <c:pt idx="209">
                  <c:v>2163.17</c:v>
                </c:pt>
                <c:pt idx="210">
                  <c:v>2162.97</c:v>
                </c:pt>
                <c:pt idx="211">
                  <c:v>2162.77</c:v>
                </c:pt>
                <c:pt idx="212">
                  <c:v>2162.57</c:v>
                </c:pt>
                <c:pt idx="213">
                  <c:v>2162.370000000002</c:v>
                </c:pt>
                <c:pt idx="214">
                  <c:v>2162.17</c:v>
                </c:pt>
                <c:pt idx="215">
                  <c:v>2161.97</c:v>
                </c:pt>
                <c:pt idx="216">
                  <c:v>2161.77</c:v>
                </c:pt>
                <c:pt idx="217">
                  <c:v>2161.57</c:v>
                </c:pt>
                <c:pt idx="218">
                  <c:v>2161.370000000002</c:v>
                </c:pt>
                <c:pt idx="219">
                  <c:v>2161.17</c:v>
                </c:pt>
                <c:pt idx="220">
                  <c:v>2160.97</c:v>
                </c:pt>
                <c:pt idx="221">
                  <c:v>2160.77</c:v>
                </c:pt>
                <c:pt idx="222">
                  <c:v>2160.57</c:v>
                </c:pt>
                <c:pt idx="223">
                  <c:v>2160.370000000002</c:v>
                </c:pt>
                <c:pt idx="224">
                  <c:v>2160.17</c:v>
                </c:pt>
                <c:pt idx="225">
                  <c:v>2159.97</c:v>
                </c:pt>
                <c:pt idx="226">
                  <c:v>2159.77</c:v>
                </c:pt>
                <c:pt idx="227">
                  <c:v>2159.57</c:v>
                </c:pt>
                <c:pt idx="228">
                  <c:v>2159.370000000002</c:v>
                </c:pt>
                <c:pt idx="229">
                  <c:v>2159.17</c:v>
                </c:pt>
                <c:pt idx="230">
                  <c:v>2158.97</c:v>
                </c:pt>
                <c:pt idx="231">
                  <c:v>2158.77</c:v>
                </c:pt>
                <c:pt idx="232">
                  <c:v>2158.57</c:v>
                </c:pt>
                <c:pt idx="233">
                  <c:v>2158.370000000002</c:v>
                </c:pt>
                <c:pt idx="234">
                  <c:v>2158.17</c:v>
                </c:pt>
                <c:pt idx="235">
                  <c:v>2157.97</c:v>
                </c:pt>
                <c:pt idx="236">
                  <c:v>2157.77</c:v>
                </c:pt>
                <c:pt idx="237">
                  <c:v>2157.57</c:v>
                </c:pt>
                <c:pt idx="238">
                  <c:v>2157.370000000002</c:v>
                </c:pt>
                <c:pt idx="239">
                  <c:v>2157.17</c:v>
                </c:pt>
                <c:pt idx="240">
                  <c:v>2156.97</c:v>
                </c:pt>
                <c:pt idx="241">
                  <c:v>2156.77</c:v>
                </c:pt>
                <c:pt idx="242">
                  <c:v>2156.57</c:v>
                </c:pt>
                <c:pt idx="243">
                  <c:v>2156.370000000002</c:v>
                </c:pt>
                <c:pt idx="244">
                  <c:v>2156.17</c:v>
                </c:pt>
                <c:pt idx="245">
                  <c:v>2155.97</c:v>
                </c:pt>
                <c:pt idx="246">
                  <c:v>2155.77</c:v>
                </c:pt>
                <c:pt idx="247">
                  <c:v>2155.57</c:v>
                </c:pt>
                <c:pt idx="248">
                  <c:v>2155.370000000002</c:v>
                </c:pt>
                <c:pt idx="249">
                  <c:v>2155.17</c:v>
                </c:pt>
                <c:pt idx="250">
                  <c:v>2154.97</c:v>
                </c:pt>
                <c:pt idx="251">
                  <c:v>2154.77</c:v>
                </c:pt>
                <c:pt idx="252">
                  <c:v>2154.57</c:v>
                </c:pt>
                <c:pt idx="253">
                  <c:v>2154.370000000002</c:v>
                </c:pt>
                <c:pt idx="254">
                  <c:v>2154.17</c:v>
                </c:pt>
                <c:pt idx="255">
                  <c:v>2153.97</c:v>
                </c:pt>
                <c:pt idx="256">
                  <c:v>2153.77</c:v>
                </c:pt>
                <c:pt idx="257">
                  <c:v>2153.57</c:v>
                </c:pt>
                <c:pt idx="258">
                  <c:v>2153.370000000002</c:v>
                </c:pt>
                <c:pt idx="259">
                  <c:v>2153.17</c:v>
                </c:pt>
                <c:pt idx="260">
                  <c:v>2152.97</c:v>
                </c:pt>
                <c:pt idx="261">
                  <c:v>2152.77</c:v>
                </c:pt>
                <c:pt idx="262">
                  <c:v>2152.57</c:v>
                </c:pt>
                <c:pt idx="263">
                  <c:v>2152.370000000002</c:v>
                </c:pt>
                <c:pt idx="264">
                  <c:v>2152.17</c:v>
                </c:pt>
                <c:pt idx="265">
                  <c:v>2151.97</c:v>
                </c:pt>
                <c:pt idx="266">
                  <c:v>2151.77</c:v>
                </c:pt>
                <c:pt idx="267">
                  <c:v>2151.57</c:v>
                </c:pt>
                <c:pt idx="268">
                  <c:v>2151.370000000002</c:v>
                </c:pt>
                <c:pt idx="269">
                  <c:v>2151.17</c:v>
                </c:pt>
                <c:pt idx="270">
                  <c:v>2150.97</c:v>
                </c:pt>
                <c:pt idx="271">
                  <c:v>2150.77</c:v>
                </c:pt>
                <c:pt idx="272">
                  <c:v>2150.57</c:v>
                </c:pt>
                <c:pt idx="273">
                  <c:v>2150.370000000002</c:v>
                </c:pt>
                <c:pt idx="274">
                  <c:v>2150.17</c:v>
                </c:pt>
                <c:pt idx="275">
                  <c:v>2149.97</c:v>
                </c:pt>
                <c:pt idx="276">
                  <c:v>2149.77</c:v>
                </c:pt>
                <c:pt idx="277">
                  <c:v>2149.57</c:v>
                </c:pt>
                <c:pt idx="278">
                  <c:v>2149.370000000002</c:v>
                </c:pt>
                <c:pt idx="279">
                  <c:v>2149.17</c:v>
                </c:pt>
                <c:pt idx="280">
                  <c:v>2148.97</c:v>
                </c:pt>
                <c:pt idx="281">
                  <c:v>2148.77</c:v>
                </c:pt>
                <c:pt idx="282">
                  <c:v>2148.57</c:v>
                </c:pt>
                <c:pt idx="283">
                  <c:v>2148.370000000002</c:v>
                </c:pt>
                <c:pt idx="284">
                  <c:v>2148.17</c:v>
                </c:pt>
                <c:pt idx="285">
                  <c:v>2147.97</c:v>
                </c:pt>
                <c:pt idx="286">
                  <c:v>2147.77</c:v>
                </c:pt>
                <c:pt idx="287">
                  <c:v>2147.57</c:v>
                </c:pt>
                <c:pt idx="288">
                  <c:v>2147.370000000002</c:v>
                </c:pt>
                <c:pt idx="289">
                  <c:v>2147.17</c:v>
                </c:pt>
                <c:pt idx="290">
                  <c:v>2146.97</c:v>
                </c:pt>
                <c:pt idx="291">
                  <c:v>2146.77</c:v>
                </c:pt>
                <c:pt idx="292">
                  <c:v>2146.57</c:v>
                </c:pt>
                <c:pt idx="293">
                  <c:v>2146.370000000002</c:v>
                </c:pt>
                <c:pt idx="294">
                  <c:v>2146.17</c:v>
                </c:pt>
                <c:pt idx="295">
                  <c:v>2145.97</c:v>
                </c:pt>
                <c:pt idx="296">
                  <c:v>2145.77</c:v>
                </c:pt>
                <c:pt idx="297">
                  <c:v>2145.57</c:v>
                </c:pt>
                <c:pt idx="298">
                  <c:v>2145.370000000002</c:v>
                </c:pt>
                <c:pt idx="299">
                  <c:v>2145.17</c:v>
                </c:pt>
                <c:pt idx="300">
                  <c:v>2144.97</c:v>
                </c:pt>
                <c:pt idx="301">
                  <c:v>2144.77</c:v>
                </c:pt>
                <c:pt idx="302">
                  <c:v>2144.57</c:v>
                </c:pt>
                <c:pt idx="303">
                  <c:v>2144.370000000002</c:v>
                </c:pt>
                <c:pt idx="304">
                  <c:v>2144.17</c:v>
                </c:pt>
                <c:pt idx="305">
                  <c:v>2143.97</c:v>
                </c:pt>
                <c:pt idx="306">
                  <c:v>2143.77</c:v>
                </c:pt>
                <c:pt idx="307">
                  <c:v>2143.57</c:v>
                </c:pt>
                <c:pt idx="308">
                  <c:v>2143.370000000002</c:v>
                </c:pt>
                <c:pt idx="309">
                  <c:v>2143.17</c:v>
                </c:pt>
                <c:pt idx="310">
                  <c:v>2142.97</c:v>
                </c:pt>
                <c:pt idx="311">
                  <c:v>2142.77</c:v>
                </c:pt>
                <c:pt idx="312">
                  <c:v>2142.57</c:v>
                </c:pt>
                <c:pt idx="313">
                  <c:v>2142.370000000002</c:v>
                </c:pt>
                <c:pt idx="314">
                  <c:v>2142.17</c:v>
                </c:pt>
                <c:pt idx="315">
                  <c:v>2141.97</c:v>
                </c:pt>
                <c:pt idx="316">
                  <c:v>2141.77</c:v>
                </c:pt>
                <c:pt idx="317">
                  <c:v>2141.57</c:v>
                </c:pt>
                <c:pt idx="318">
                  <c:v>2141.370000000002</c:v>
                </c:pt>
                <c:pt idx="319">
                  <c:v>2141.17</c:v>
                </c:pt>
                <c:pt idx="320">
                  <c:v>2140.97</c:v>
                </c:pt>
                <c:pt idx="321">
                  <c:v>2140.77</c:v>
                </c:pt>
                <c:pt idx="322">
                  <c:v>2140.57</c:v>
                </c:pt>
                <c:pt idx="323">
                  <c:v>2140.370000000002</c:v>
                </c:pt>
                <c:pt idx="324">
                  <c:v>2140.17</c:v>
                </c:pt>
                <c:pt idx="325">
                  <c:v>2139.97</c:v>
                </c:pt>
                <c:pt idx="326">
                  <c:v>2139.77</c:v>
                </c:pt>
                <c:pt idx="327">
                  <c:v>2139.57</c:v>
                </c:pt>
                <c:pt idx="328">
                  <c:v>2139.370000000002</c:v>
                </c:pt>
                <c:pt idx="329">
                  <c:v>2139.17</c:v>
                </c:pt>
                <c:pt idx="330">
                  <c:v>2138.97</c:v>
                </c:pt>
                <c:pt idx="331">
                  <c:v>2138.77</c:v>
                </c:pt>
                <c:pt idx="332">
                  <c:v>2138.57</c:v>
                </c:pt>
                <c:pt idx="333">
                  <c:v>2138.370000000002</c:v>
                </c:pt>
                <c:pt idx="334">
                  <c:v>2138.17</c:v>
                </c:pt>
                <c:pt idx="335">
                  <c:v>2137.97</c:v>
                </c:pt>
                <c:pt idx="336">
                  <c:v>2137.77</c:v>
                </c:pt>
                <c:pt idx="337">
                  <c:v>2137.57</c:v>
                </c:pt>
                <c:pt idx="338">
                  <c:v>2137.370000000002</c:v>
                </c:pt>
                <c:pt idx="339">
                  <c:v>2137.17</c:v>
                </c:pt>
                <c:pt idx="340">
                  <c:v>2136.97</c:v>
                </c:pt>
                <c:pt idx="341">
                  <c:v>2136.77</c:v>
                </c:pt>
                <c:pt idx="342">
                  <c:v>2136.57</c:v>
                </c:pt>
                <c:pt idx="343">
                  <c:v>2136.370000000002</c:v>
                </c:pt>
                <c:pt idx="344">
                  <c:v>2136.17</c:v>
                </c:pt>
                <c:pt idx="345">
                  <c:v>2135.97</c:v>
                </c:pt>
                <c:pt idx="346">
                  <c:v>2135.77</c:v>
                </c:pt>
                <c:pt idx="347">
                  <c:v>2135.57</c:v>
                </c:pt>
                <c:pt idx="348">
                  <c:v>2135.370000000002</c:v>
                </c:pt>
                <c:pt idx="349">
                  <c:v>2135.17</c:v>
                </c:pt>
                <c:pt idx="350">
                  <c:v>2134.97</c:v>
                </c:pt>
                <c:pt idx="351">
                  <c:v>2134.77</c:v>
                </c:pt>
                <c:pt idx="352">
                  <c:v>2134.57</c:v>
                </c:pt>
                <c:pt idx="353">
                  <c:v>2134.370000000002</c:v>
                </c:pt>
                <c:pt idx="354">
                  <c:v>2134.17</c:v>
                </c:pt>
                <c:pt idx="355">
                  <c:v>2133.97</c:v>
                </c:pt>
                <c:pt idx="356">
                  <c:v>2133.77</c:v>
                </c:pt>
                <c:pt idx="357">
                  <c:v>2133.57</c:v>
                </c:pt>
                <c:pt idx="358">
                  <c:v>2133.370000000002</c:v>
                </c:pt>
                <c:pt idx="359">
                  <c:v>2133.17</c:v>
                </c:pt>
                <c:pt idx="360">
                  <c:v>2132.97</c:v>
                </c:pt>
                <c:pt idx="361">
                  <c:v>2132.77</c:v>
                </c:pt>
                <c:pt idx="362">
                  <c:v>2132.57</c:v>
                </c:pt>
                <c:pt idx="363">
                  <c:v>2132.370000000002</c:v>
                </c:pt>
                <c:pt idx="364">
                  <c:v>2132.17</c:v>
                </c:pt>
                <c:pt idx="365">
                  <c:v>2131.97</c:v>
                </c:pt>
                <c:pt idx="366">
                  <c:v>2131.77</c:v>
                </c:pt>
                <c:pt idx="367">
                  <c:v>2131.57</c:v>
                </c:pt>
                <c:pt idx="368">
                  <c:v>2131.370000000002</c:v>
                </c:pt>
                <c:pt idx="369">
                  <c:v>2131.17</c:v>
                </c:pt>
                <c:pt idx="370">
                  <c:v>2130.97</c:v>
                </c:pt>
                <c:pt idx="371">
                  <c:v>2130.77</c:v>
                </c:pt>
                <c:pt idx="372">
                  <c:v>2130.57</c:v>
                </c:pt>
                <c:pt idx="373">
                  <c:v>2130.370000000002</c:v>
                </c:pt>
                <c:pt idx="374">
                  <c:v>2130.17</c:v>
                </c:pt>
                <c:pt idx="375">
                  <c:v>2129.97</c:v>
                </c:pt>
                <c:pt idx="376">
                  <c:v>2129.77</c:v>
                </c:pt>
                <c:pt idx="377">
                  <c:v>2129.57</c:v>
                </c:pt>
                <c:pt idx="378">
                  <c:v>2129.370000000002</c:v>
                </c:pt>
                <c:pt idx="379">
                  <c:v>2129.17</c:v>
                </c:pt>
                <c:pt idx="380">
                  <c:v>2128.97</c:v>
                </c:pt>
                <c:pt idx="381">
                  <c:v>2128.77</c:v>
                </c:pt>
                <c:pt idx="382">
                  <c:v>2128.57</c:v>
                </c:pt>
                <c:pt idx="383">
                  <c:v>2128.370000000002</c:v>
                </c:pt>
                <c:pt idx="384">
                  <c:v>2128.17</c:v>
                </c:pt>
                <c:pt idx="385">
                  <c:v>2127.97</c:v>
                </c:pt>
                <c:pt idx="386">
                  <c:v>2127.77</c:v>
                </c:pt>
                <c:pt idx="387">
                  <c:v>2127.57</c:v>
                </c:pt>
                <c:pt idx="388">
                  <c:v>2127.370000000002</c:v>
                </c:pt>
                <c:pt idx="389">
                  <c:v>2127.17</c:v>
                </c:pt>
                <c:pt idx="390">
                  <c:v>2126.97</c:v>
                </c:pt>
                <c:pt idx="391">
                  <c:v>2126.77</c:v>
                </c:pt>
                <c:pt idx="392">
                  <c:v>2126.57</c:v>
                </c:pt>
                <c:pt idx="393">
                  <c:v>2126.370000000002</c:v>
                </c:pt>
                <c:pt idx="394">
                  <c:v>2126.17</c:v>
                </c:pt>
                <c:pt idx="395">
                  <c:v>2125.97</c:v>
                </c:pt>
                <c:pt idx="396">
                  <c:v>2125.77</c:v>
                </c:pt>
                <c:pt idx="397">
                  <c:v>2125.57</c:v>
                </c:pt>
                <c:pt idx="398">
                  <c:v>2125.370000000002</c:v>
                </c:pt>
                <c:pt idx="399">
                  <c:v>2125.17</c:v>
                </c:pt>
                <c:pt idx="400">
                  <c:v>2124.97</c:v>
                </c:pt>
                <c:pt idx="401">
                  <c:v>2124.77</c:v>
                </c:pt>
                <c:pt idx="402">
                  <c:v>2124.57</c:v>
                </c:pt>
                <c:pt idx="403">
                  <c:v>2124.370000000002</c:v>
                </c:pt>
                <c:pt idx="404">
                  <c:v>2124.17</c:v>
                </c:pt>
                <c:pt idx="405">
                  <c:v>2123.97</c:v>
                </c:pt>
                <c:pt idx="406">
                  <c:v>2123.77</c:v>
                </c:pt>
                <c:pt idx="407">
                  <c:v>2123.57</c:v>
                </c:pt>
                <c:pt idx="408">
                  <c:v>2123.370000000002</c:v>
                </c:pt>
                <c:pt idx="409">
                  <c:v>2123.17</c:v>
                </c:pt>
                <c:pt idx="410">
                  <c:v>2122.97</c:v>
                </c:pt>
                <c:pt idx="411">
                  <c:v>2122.77</c:v>
                </c:pt>
                <c:pt idx="412">
                  <c:v>2122.57</c:v>
                </c:pt>
                <c:pt idx="413">
                  <c:v>2122.370000000002</c:v>
                </c:pt>
                <c:pt idx="414">
                  <c:v>2122.17</c:v>
                </c:pt>
                <c:pt idx="415">
                  <c:v>2121.97</c:v>
                </c:pt>
                <c:pt idx="416">
                  <c:v>2121.77</c:v>
                </c:pt>
                <c:pt idx="417">
                  <c:v>2121.57</c:v>
                </c:pt>
                <c:pt idx="418">
                  <c:v>2121.370000000002</c:v>
                </c:pt>
                <c:pt idx="419">
                  <c:v>2121.17</c:v>
                </c:pt>
                <c:pt idx="420">
                  <c:v>2120.97</c:v>
                </c:pt>
                <c:pt idx="421">
                  <c:v>2120.77</c:v>
                </c:pt>
                <c:pt idx="422">
                  <c:v>2120.57</c:v>
                </c:pt>
                <c:pt idx="423">
                  <c:v>2120.370000000002</c:v>
                </c:pt>
                <c:pt idx="424">
                  <c:v>2120.17</c:v>
                </c:pt>
                <c:pt idx="425">
                  <c:v>2119.97</c:v>
                </c:pt>
                <c:pt idx="426">
                  <c:v>2119.77</c:v>
                </c:pt>
                <c:pt idx="427">
                  <c:v>2119.57</c:v>
                </c:pt>
                <c:pt idx="428">
                  <c:v>2119.370000000002</c:v>
                </c:pt>
                <c:pt idx="429">
                  <c:v>2119.17</c:v>
                </c:pt>
                <c:pt idx="430">
                  <c:v>2118.97</c:v>
                </c:pt>
                <c:pt idx="431">
                  <c:v>2118.77</c:v>
                </c:pt>
                <c:pt idx="432">
                  <c:v>2118.57</c:v>
                </c:pt>
                <c:pt idx="433">
                  <c:v>2118.370000000002</c:v>
                </c:pt>
                <c:pt idx="434">
                  <c:v>2118.17</c:v>
                </c:pt>
                <c:pt idx="435">
                  <c:v>2117.97</c:v>
                </c:pt>
                <c:pt idx="436">
                  <c:v>2117.77</c:v>
                </c:pt>
                <c:pt idx="437">
                  <c:v>2117.57</c:v>
                </c:pt>
                <c:pt idx="438">
                  <c:v>2117.370000000002</c:v>
                </c:pt>
                <c:pt idx="439">
                  <c:v>2117.17</c:v>
                </c:pt>
                <c:pt idx="440">
                  <c:v>2116.97</c:v>
                </c:pt>
                <c:pt idx="441">
                  <c:v>2116.77</c:v>
                </c:pt>
                <c:pt idx="442">
                  <c:v>2116.57</c:v>
                </c:pt>
                <c:pt idx="443">
                  <c:v>2116.370000000002</c:v>
                </c:pt>
                <c:pt idx="444">
                  <c:v>2116.17</c:v>
                </c:pt>
                <c:pt idx="445">
                  <c:v>2115.97</c:v>
                </c:pt>
                <c:pt idx="446">
                  <c:v>2115.77</c:v>
                </c:pt>
                <c:pt idx="447">
                  <c:v>2115.57</c:v>
                </c:pt>
                <c:pt idx="448">
                  <c:v>2115.370000000002</c:v>
                </c:pt>
                <c:pt idx="449">
                  <c:v>2115.17</c:v>
                </c:pt>
                <c:pt idx="450">
                  <c:v>2114.97</c:v>
                </c:pt>
                <c:pt idx="451">
                  <c:v>2114.77</c:v>
                </c:pt>
                <c:pt idx="452">
                  <c:v>2114.57</c:v>
                </c:pt>
                <c:pt idx="453">
                  <c:v>2114.370000000002</c:v>
                </c:pt>
                <c:pt idx="454">
                  <c:v>2114.17</c:v>
                </c:pt>
                <c:pt idx="455">
                  <c:v>2113.97</c:v>
                </c:pt>
                <c:pt idx="456">
                  <c:v>2113.77</c:v>
                </c:pt>
                <c:pt idx="457">
                  <c:v>2113.57</c:v>
                </c:pt>
                <c:pt idx="458">
                  <c:v>2113.370000000002</c:v>
                </c:pt>
                <c:pt idx="459">
                  <c:v>2113.17</c:v>
                </c:pt>
                <c:pt idx="460">
                  <c:v>2112.97</c:v>
                </c:pt>
                <c:pt idx="461">
                  <c:v>2112.77</c:v>
                </c:pt>
                <c:pt idx="462">
                  <c:v>2112.57</c:v>
                </c:pt>
                <c:pt idx="463">
                  <c:v>2112.370000000002</c:v>
                </c:pt>
                <c:pt idx="464">
                  <c:v>2112.17</c:v>
                </c:pt>
                <c:pt idx="465">
                  <c:v>2111.97</c:v>
                </c:pt>
                <c:pt idx="466">
                  <c:v>2111.77</c:v>
                </c:pt>
                <c:pt idx="467">
                  <c:v>2111.57</c:v>
                </c:pt>
                <c:pt idx="468">
                  <c:v>2111.370000000002</c:v>
                </c:pt>
                <c:pt idx="469">
                  <c:v>2111.17</c:v>
                </c:pt>
                <c:pt idx="470">
                  <c:v>2110.97</c:v>
                </c:pt>
                <c:pt idx="471">
                  <c:v>2110.77</c:v>
                </c:pt>
                <c:pt idx="472">
                  <c:v>2110.57</c:v>
                </c:pt>
                <c:pt idx="473">
                  <c:v>2110.370000000002</c:v>
                </c:pt>
                <c:pt idx="474">
                  <c:v>2110.17</c:v>
                </c:pt>
                <c:pt idx="475">
                  <c:v>2109.97</c:v>
                </c:pt>
                <c:pt idx="476">
                  <c:v>2109.77</c:v>
                </c:pt>
                <c:pt idx="477">
                  <c:v>2109.57</c:v>
                </c:pt>
                <c:pt idx="478">
                  <c:v>2109.370000000002</c:v>
                </c:pt>
                <c:pt idx="479">
                  <c:v>2109.17</c:v>
                </c:pt>
                <c:pt idx="480">
                  <c:v>2108.97</c:v>
                </c:pt>
                <c:pt idx="481">
                  <c:v>2108.77</c:v>
                </c:pt>
                <c:pt idx="482">
                  <c:v>2108.57</c:v>
                </c:pt>
                <c:pt idx="483">
                  <c:v>2108.370000000002</c:v>
                </c:pt>
                <c:pt idx="484">
                  <c:v>2108.17</c:v>
                </c:pt>
                <c:pt idx="485">
                  <c:v>2107.97</c:v>
                </c:pt>
                <c:pt idx="486">
                  <c:v>2107.77</c:v>
                </c:pt>
                <c:pt idx="487">
                  <c:v>2107.57</c:v>
                </c:pt>
                <c:pt idx="488">
                  <c:v>2107.370000000002</c:v>
                </c:pt>
                <c:pt idx="489">
                  <c:v>2107.17</c:v>
                </c:pt>
                <c:pt idx="490">
                  <c:v>2106.97</c:v>
                </c:pt>
                <c:pt idx="491">
                  <c:v>2106.77</c:v>
                </c:pt>
                <c:pt idx="492">
                  <c:v>2106.57</c:v>
                </c:pt>
                <c:pt idx="493">
                  <c:v>2106.370000000002</c:v>
                </c:pt>
                <c:pt idx="494">
                  <c:v>2106.17</c:v>
                </c:pt>
                <c:pt idx="495">
                  <c:v>2105.97</c:v>
                </c:pt>
                <c:pt idx="496">
                  <c:v>2105.77</c:v>
                </c:pt>
                <c:pt idx="497">
                  <c:v>2105.57</c:v>
                </c:pt>
                <c:pt idx="498">
                  <c:v>2105.370000000002</c:v>
                </c:pt>
                <c:pt idx="499">
                  <c:v>2105.17</c:v>
                </c:pt>
                <c:pt idx="500">
                  <c:v>2104.97</c:v>
                </c:pt>
                <c:pt idx="501">
                  <c:v>2104.77</c:v>
                </c:pt>
                <c:pt idx="502">
                  <c:v>2104.57</c:v>
                </c:pt>
                <c:pt idx="503">
                  <c:v>2104.370000000002</c:v>
                </c:pt>
                <c:pt idx="504">
                  <c:v>2104.17</c:v>
                </c:pt>
                <c:pt idx="505">
                  <c:v>2103.97</c:v>
                </c:pt>
                <c:pt idx="506">
                  <c:v>2103.77</c:v>
                </c:pt>
                <c:pt idx="507">
                  <c:v>2103.57</c:v>
                </c:pt>
                <c:pt idx="508">
                  <c:v>2103.370000000002</c:v>
                </c:pt>
                <c:pt idx="509">
                  <c:v>2103.17</c:v>
                </c:pt>
                <c:pt idx="510">
                  <c:v>2102.97</c:v>
                </c:pt>
                <c:pt idx="511">
                  <c:v>2102.77</c:v>
                </c:pt>
                <c:pt idx="512">
                  <c:v>2102.57</c:v>
                </c:pt>
                <c:pt idx="513">
                  <c:v>2102.370000000002</c:v>
                </c:pt>
                <c:pt idx="514">
                  <c:v>2102.17</c:v>
                </c:pt>
                <c:pt idx="515">
                  <c:v>2101.97</c:v>
                </c:pt>
                <c:pt idx="516">
                  <c:v>2101.77</c:v>
                </c:pt>
                <c:pt idx="517">
                  <c:v>2101.57</c:v>
                </c:pt>
                <c:pt idx="518">
                  <c:v>2101.370000000002</c:v>
                </c:pt>
                <c:pt idx="519">
                  <c:v>2101.17</c:v>
                </c:pt>
                <c:pt idx="520">
                  <c:v>2100.97</c:v>
                </c:pt>
                <c:pt idx="521">
                  <c:v>2100.77</c:v>
                </c:pt>
                <c:pt idx="522">
                  <c:v>2100.57</c:v>
                </c:pt>
                <c:pt idx="523">
                  <c:v>2100.370000000002</c:v>
                </c:pt>
                <c:pt idx="524">
                  <c:v>2100.17</c:v>
                </c:pt>
                <c:pt idx="525">
                  <c:v>2099.97</c:v>
                </c:pt>
                <c:pt idx="526">
                  <c:v>2099.77</c:v>
                </c:pt>
                <c:pt idx="527">
                  <c:v>2099.57</c:v>
                </c:pt>
                <c:pt idx="528">
                  <c:v>2099.370000000002</c:v>
                </c:pt>
                <c:pt idx="529">
                  <c:v>2099.17</c:v>
                </c:pt>
                <c:pt idx="530">
                  <c:v>2098.97</c:v>
                </c:pt>
                <c:pt idx="531">
                  <c:v>2098.77</c:v>
                </c:pt>
                <c:pt idx="532">
                  <c:v>2098.57</c:v>
                </c:pt>
                <c:pt idx="533">
                  <c:v>2098.370000000002</c:v>
                </c:pt>
                <c:pt idx="534">
                  <c:v>2098.17</c:v>
                </c:pt>
                <c:pt idx="535">
                  <c:v>2097.97</c:v>
                </c:pt>
                <c:pt idx="536">
                  <c:v>2097.77</c:v>
                </c:pt>
                <c:pt idx="537">
                  <c:v>2097.57</c:v>
                </c:pt>
                <c:pt idx="538">
                  <c:v>2097.370000000002</c:v>
                </c:pt>
                <c:pt idx="539">
                  <c:v>2097.17</c:v>
                </c:pt>
                <c:pt idx="540">
                  <c:v>2096.97</c:v>
                </c:pt>
                <c:pt idx="541">
                  <c:v>2096.77</c:v>
                </c:pt>
                <c:pt idx="542">
                  <c:v>2096.57</c:v>
                </c:pt>
                <c:pt idx="543">
                  <c:v>2096.370000000002</c:v>
                </c:pt>
                <c:pt idx="544">
                  <c:v>2096.17</c:v>
                </c:pt>
                <c:pt idx="545">
                  <c:v>2095.97</c:v>
                </c:pt>
                <c:pt idx="546">
                  <c:v>2095.77</c:v>
                </c:pt>
                <c:pt idx="547">
                  <c:v>2095.57</c:v>
                </c:pt>
                <c:pt idx="548">
                  <c:v>2095.370000000002</c:v>
                </c:pt>
                <c:pt idx="549">
                  <c:v>2095.17</c:v>
                </c:pt>
                <c:pt idx="550">
                  <c:v>2094.97</c:v>
                </c:pt>
              </c:numCache>
            </c:numRef>
          </c:xVal>
          <c:yVal>
            <c:numRef>
              <c:f>'T% and BLKG'!$M$13:$M$561</c:f>
              <c:numCache>
                <c:formatCode>General</c:formatCode>
                <c:ptCount val="549"/>
                <c:pt idx="0">
                  <c:v>-0.03341833502</c:v>
                </c:pt>
                <c:pt idx="1">
                  <c:v>0.001502919826</c:v>
                </c:pt>
                <c:pt idx="2">
                  <c:v>-0.02794542536</c:v>
                </c:pt>
                <c:pt idx="3">
                  <c:v>0.001555402065</c:v>
                </c:pt>
                <c:pt idx="4">
                  <c:v>-0.1586134136</c:v>
                </c:pt>
                <c:pt idx="5">
                  <c:v>-0.01033014804</c:v>
                </c:pt>
                <c:pt idx="6">
                  <c:v>0.1200480536</c:v>
                </c:pt>
                <c:pt idx="7">
                  <c:v>-0.05175102875</c:v>
                </c:pt>
                <c:pt idx="8">
                  <c:v>-0.07545117289</c:v>
                </c:pt>
                <c:pt idx="9">
                  <c:v>-0.0455686003</c:v>
                </c:pt>
                <c:pt idx="10">
                  <c:v>0.01327096671</c:v>
                </c:pt>
                <c:pt idx="11">
                  <c:v>0.0546743907</c:v>
                </c:pt>
                <c:pt idx="12">
                  <c:v>0.04261730984</c:v>
                </c:pt>
                <c:pt idx="13">
                  <c:v>-0.03371828794</c:v>
                </c:pt>
                <c:pt idx="14">
                  <c:v>-0.0807475671200001</c:v>
                </c:pt>
                <c:pt idx="15">
                  <c:v>0.06655307859</c:v>
                </c:pt>
                <c:pt idx="16">
                  <c:v>-0.0691587999500001</c:v>
                </c:pt>
                <c:pt idx="17">
                  <c:v>0.00735103292400001</c:v>
                </c:pt>
                <c:pt idx="18">
                  <c:v>-0.1297697127</c:v>
                </c:pt>
                <c:pt idx="19">
                  <c:v>-0.0988595411200001</c:v>
                </c:pt>
                <c:pt idx="20">
                  <c:v>0.0487909093500001</c:v>
                </c:pt>
                <c:pt idx="21">
                  <c:v>-0.06365793943</c:v>
                </c:pt>
                <c:pt idx="22">
                  <c:v>-0.0749933868600001</c:v>
                </c:pt>
                <c:pt idx="23">
                  <c:v>-0.01602084562</c:v>
                </c:pt>
                <c:pt idx="24">
                  <c:v>-0.02198147774</c:v>
                </c:pt>
                <c:pt idx="25">
                  <c:v>-0.04560816288</c:v>
                </c:pt>
                <c:pt idx="26">
                  <c:v>-0.0918264538000001</c:v>
                </c:pt>
                <c:pt idx="27">
                  <c:v>-0.0749682337</c:v>
                </c:pt>
                <c:pt idx="28">
                  <c:v>-0.01639116928</c:v>
                </c:pt>
                <c:pt idx="29">
                  <c:v>-0.0867236033100001</c:v>
                </c:pt>
                <c:pt idx="30">
                  <c:v>-0.02773822844</c:v>
                </c:pt>
                <c:pt idx="31">
                  <c:v>-0.1419058591</c:v>
                </c:pt>
                <c:pt idx="32">
                  <c:v>-0.03424757347</c:v>
                </c:pt>
                <c:pt idx="33">
                  <c:v>-0.1223216653</c:v>
                </c:pt>
                <c:pt idx="34">
                  <c:v>-0.03957350925</c:v>
                </c:pt>
                <c:pt idx="35">
                  <c:v>0.00757174333600001</c:v>
                </c:pt>
                <c:pt idx="36">
                  <c:v>-0.1403664947</c:v>
                </c:pt>
                <c:pt idx="37">
                  <c:v>0.04191954061</c:v>
                </c:pt>
                <c:pt idx="38">
                  <c:v>-0.00994378514600001</c:v>
                </c:pt>
                <c:pt idx="39">
                  <c:v>0.04269346967</c:v>
                </c:pt>
                <c:pt idx="40">
                  <c:v>-0.00454910472</c:v>
                </c:pt>
                <c:pt idx="41">
                  <c:v>0.007281926926</c:v>
                </c:pt>
                <c:pt idx="42">
                  <c:v>-0.07465185225</c:v>
                </c:pt>
                <c:pt idx="43">
                  <c:v>-0.1350038052</c:v>
                </c:pt>
                <c:pt idx="44">
                  <c:v>0.02508786507</c:v>
                </c:pt>
                <c:pt idx="45">
                  <c:v>-0.0458106324100001</c:v>
                </c:pt>
                <c:pt idx="46">
                  <c:v>0.02509257197</c:v>
                </c:pt>
                <c:pt idx="47">
                  <c:v>0.05462326109</c:v>
                </c:pt>
                <c:pt idx="48">
                  <c:v>-0.0807528793800002</c:v>
                </c:pt>
                <c:pt idx="49">
                  <c:v>-0.03360202536</c:v>
                </c:pt>
                <c:pt idx="50">
                  <c:v>0.03670165315</c:v>
                </c:pt>
                <c:pt idx="51">
                  <c:v>-0.01607843675</c:v>
                </c:pt>
                <c:pt idx="52">
                  <c:v>-0.004309380427</c:v>
                </c:pt>
                <c:pt idx="53">
                  <c:v>-0.1108992249</c:v>
                </c:pt>
                <c:pt idx="54">
                  <c:v>-0.02206977084</c:v>
                </c:pt>
                <c:pt idx="55">
                  <c:v>-0.05183691531</c:v>
                </c:pt>
                <c:pt idx="56">
                  <c:v>-0.02217078209</c:v>
                </c:pt>
                <c:pt idx="57">
                  <c:v>-0.06970511377</c:v>
                </c:pt>
                <c:pt idx="58">
                  <c:v>0.06119686365</c:v>
                </c:pt>
                <c:pt idx="59">
                  <c:v>0.1144543961</c:v>
                </c:pt>
                <c:pt idx="60">
                  <c:v>0.02530781552</c:v>
                </c:pt>
                <c:pt idx="61">
                  <c:v>-0.05720508471</c:v>
                </c:pt>
                <c:pt idx="62">
                  <c:v>0.0773320272600001</c:v>
                </c:pt>
                <c:pt idx="63">
                  <c:v>0.03680551797</c:v>
                </c:pt>
                <c:pt idx="64">
                  <c:v>-0.06924781948</c:v>
                </c:pt>
                <c:pt idx="65">
                  <c:v>0.1076264456</c:v>
                </c:pt>
                <c:pt idx="66">
                  <c:v>0.1611231416</c:v>
                </c:pt>
                <c:pt idx="67">
                  <c:v>0.2085305303</c:v>
                </c:pt>
                <c:pt idx="68">
                  <c:v>0.16223979</c:v>
                </c:pt>
                <c:pt idx="69">
                  <c:v>0.0490032658000001</c:v>
                </c:pt>
                <c:pt idx="70">
                  <c:v>0.0782520324</c:v>
                </c:pt>
                <c:pt idx="71">
                  <c:v>0.1083843037</c:v>
                </c:pt>
                <c:pt idx="72">
                  <c:v>0.1373955756</c:v>
                </c:pt>
                <c:pt idx="73">
                  <c:v>0.1717617363</c:v>
                </c:pt>
                <c:pt idx="74">
                  <c:v>0.1606518477</c:v>
                </c:pt>
                <c:pt idx="75">
                  <c:v>0.3051435947</c:v>
                </c:pt>
                <c:pt idx="76">
                  <c:v>0.06629828364</c:v>
                </c:pt>
                <c:pt idx="77">
                  <c:v>0.0721229389300001</c:v>
                </c:pt>
                <c:pt idx="78">
                  <c:v>0.2021663338</c:v>
                </c:pt>
                <c:pt idx="79">
                  <c:v>0.2315991819</c:v>
                </c:pt>
                <c:pt idx="80">
                  <c:v>0.1912444681</c:v>
                </c:pt>
                <c:pt idx="81">
                  <c:v>0.2093810141</c:v>
                </c:pt>
                <c:pt idx="82">
                  <c:v>0.2104153633</c:v>
                </c:pt>
                <c:pt idx="83">
                  <c:v>0.1670963019</c:v>
                </c:pt>
                <c:pt idx="84">
                  <c:v>0.1973256767</c:v>
                </c:pt>
                <c:pt idx="85">
                  <c:v>0.1955443472</c:v>
                </c:pt>
                <c:pt idx="86">
                  <c:v>0.2841582596</c:v>
                </c:pt>
                <c:pt idx="87">
                  <c:v>0.3700206578</c:v>
                </c:pt>
                <c:pt idx="88">
                  <c:v>0.2661109269</c:v>
                </c:pt>
                <c:pt idx="89">
                  <c:v>0.3082037866</c:v>
                </c:pt>
                <c:pt idx="90">
                  <c:v>0.2610824108</c:v>
                </c:pt>
                <c:pt idx="91">
                  <c:v>0.3936907649</c:v>
                </c:pt>
                <c:pt idx="92">
                  <c:v>0.4586087465</c:v>
                </c:pt>
                <c:pt idx="93">
                  <c:v>0.5066698194</c:v>
                </c:pt>
                <c:pt idx="94">
                  <c:v>0.5145519376</c:v>
                </c:pt>
                <c:pt idx="95">
                  <c:v>0.6134576201</c:v>
                </c:pt>
                <c:pt idx="96">
                  <c:v>0.5256152153</c:v>
                </c:pt>
                <c:pt idx="97">
                  <c:v>0.5139064789</c:v>
                </c:pt>
                <c:pt idx="98">
                  <c:v>0.5771730542</c:v>
                </c:pt>
                <c:pt idx="99">
                  <c:v>0.6302260756</c:v>
                </c:pt>
                <c:pt idx="100">
                  <c:v>0.8224005103</c:v>
                </c:pt>
                <c:pt idx="101">
                  <c:v>0.7473945618</c:v>
                </c:pt>
                <c:pt idx="102">
                  <c:v>0.9177389741</c:v>
                </c:pt>
                <c:pt idx="103">
                  <c:v>0.9427397251</c:v>
                </c:pt>
                <c:pt idx="104">
                  <c:v>1.064798117</c:v>
                </c:pt>
                <c:pt idx="105">
                  <c:v>1.128448129000001</c:v>
                </c:pt>
                <c:pt idx="106">
                  <c:v>1.201053977</c:v>
                </c:pt>
                <c:pt idx="107">
                  <c:v>1.308297634</c:v>
                </c:pt>
                <c:pt idx="108">
                  <c:v>1.501252532</c:v>
                </c:pt>
                <c:pt idx="109">
                  <c:v>1.546408415</c:v>
                </c:pt>
                <c:pt idx="110">
                  <c:v>1.642964362999999</c:v>
                </c:pt>
                <c:pt idx="111">
                  <c:v>1.843128562</c:v>
                </c:pt>
                <c:pt idx="112">
                  <c:v>1.915195345999997</c:v>
                </c:pt>
                <c:pt idx="113">
                  <c:v>2.25500083</c:v>
                </c:pt>
                <c:pt idx="114">
                  <c:v>2.377004385</c:v>
                </c:pt>
                <c:pt idx="115">
                  <c:v>2.522708178</c:v>
                </c:pt>
                <c:pt idx="116">
                  <c:v>2.707700968000002</c:v>
                </c:pt>
                <c:pt idx="117">
                  <c:v>3.049224138</c:v>
                </c:pt>
                <c:pt idx="118">
                  <c:v>3.253944159</c:v>
                </c:pt>
                <c:pt idx="119">
                  <c:v>3.644039392000001</c:v>
                </c:pt>
                <c:pt idx="120">
                  <c:v>3.797289371</c:v>
                </c:pt>
                <c:pt idx="121">
                  <c:v>4.226047515999999</c:v>
                </c:pt>
                <c:pt idx="122">
                  <c:v>4.577455520999986</c:v>
                </c:pt>
                <c:pt idx="123">
                  <c:v>5.072033882</c:v>
                </c:pt>
                <c:pt idx="124">
                  <c:v>5.618467330999989</c:v>
                </c:pt>
                <c:pt idx="125">
                  <c:v>6.131546973999995</c:v>
                </c:pt>
                <c:pt idx="126">
                  <c:v>6.699564933999989</c:v>
                </c:pt>
                <c:pt idx="127">
                  <c:v>7.282782554999994</c:v>
                </c:pt>
                <c:pt idx="128">
                  <c:v>7.958120822999994</c:v>
                </c:pt>
                <c:pt idx="129">
                  <c:v>8.812357903</c:v>
                </c:pt>
                <c:pt idx="130">
                  <c:v>9.691427231</c:v>
                </c:pt>
                <c:pt idx="131">
                  <c:v>10.62632178999999</c:v>
                </c:pt>
                <c:pt idx="132">
                  <c:v>11.55776215</c:v>
                </c:pt>
                <c:pt idx="133">
                  <c:v>12.46934128</c:v>
                </c:pt>
                <c:pt idx="134">
                  <c:v>13.87096786</c:v>
                </c:pt>
                <c:pt idx="135">
                  <c:v>15.15535736</c:v>
                </c:pt>
                <c:pt idx="136">
                  <c:v>16.7812252</c:v>
                </c:pt>
                <c:pt idx="137">
                  <c:v>18.18879317999998</c:v>
                </c:pt>
                <c:pt idx="138">
                  <c:v>19.95179749</c:v>
                </c:pt>
                <c:pt idx="139">
                  <c:v>21.98979186999998</c:v>
                </c:pt>
                <c:pt idx="140">
                  <c:v>23.95700455</c:v>
                </c:pt>
                <c:pt idx="141">
                  <c:v>25.82429886</c:v>
                </c:pt>
                <c:pt idx="142">
                  <c:v>28.07051276999999</c:v>
                </c:pt>
                <c:pt idx="143">
                  <c:v>30.56572341999998</c:v>
                </c:pt>
                <c:pt idx="144">
                  <c:v>32.94778824</c:v>
                </c:pt>
                <c:pt idx="145">
                  <c:v>35.389328</c:v>
                </c:pt>
                <c:pt idx="146">
                  <c:v>38.24110413000001</c:v>
                </c:pt>
                <c:pt idx="147">
                  <c:v>41.07169342</c:v>
                </c:pt>
                <c:pt idx="148">
                  <c:v>44.00878525</c:v>
                </c:pt>
                <c:pt idx="149">
                  <c:v>46.83018494</c:v>
                </c:pt>
                <c:pt idx="150">
                  <c:v>49.69966888000001</c:v>
                </c:pt>
                <c:pt idx="151">
                  <c:v>52.50726318</c:v>
                </c:pt>
                <c:pt idx="152">
                  <c:v>55.61021042</c:v>
                </c:pt>
                <c:pt idx="153">
                  <c:v>58.31260681</c:v>
                </c:pt>
                <c:pt idx="154">
                  <c:v>60.93118286</c:v>
                </c:pt>
                <c:pt idx="155">
                  <c:v>63.41396713</c:v>
                </c:pt>
                <c:pt idx="156">
                  <c:v>66.19905852999995</c:v>
                </c:pt>
                <c:pt idx="157">
                  <c:v>68.69724273999998</c:v>
                </c:pt>
                <c:pt idx="158">
                  <c:v>70.71066284</c:v>
                </c:pt>
                <c:pt idx="159">
                  <c:v>73.02988433999978</c:v>
                </c:pt>
                <c:pt idx="160">
                  <c:v>75.2371749900001</c:v>
                </c:pt>
                <c:pt idx="161">
                  <c:v>76.97576904</c:v>
                </c:pt>
                <c:pt idx="162">
                  <c:v>78.74485016</c:v>
                </c:pt>
                <c:pt idx="163">
                  <c:v>80.00824738</c:v>
                </c:pt>
                <c:pt idx="164">
                  <c:v>81.65430449999998</c:v>
                </c:pt>
                <c:pt idx="165">
                  <c:v>82.70369719999998</c:v>
                </c:pt>
                <c:pt idx="166">
                  <c:v>83.79532623</c:v>
                </c:pt>
                <c:pt idx="167">
                  <c:v>84.8947219800001</c:v>
                </c:pt>
                <c:pt idx="168">
                  <c:v>85.58689116999986</c:v>
                </c:pt>
                <c:pt idx="169">
                  <c:v>86.48549651999984</c:v>
                </c:pt>
                <c:pt idx="170">
                  <c:v>87.10931395999998</c:v>
                </c:pt>
                <c:pt idx="171">
                  <c:v>87.64241028</c:v>
                </c:pt>
                <c:pt idx="172">
                  <c:v>88.1293868999997</c:v>
                </c:pt>
                <c:pt idx="173">
                  <c:v>88.52230071999973</c:v>
                </c:pt>
                <c:pt idx="174">
                  <c:v>88.86141205</c:v>
                </c:pt>
                <c:pt idx="175">
                  <c:v>89.13848113999966</c:v>
                </c:pt>
                <c:pt idx="176">
                  <c:v>89.36846923999998</c:v>
                </c:pt>
                <c:pt idx="177">
                  <c:v>89.69943236999983</c:v>
                </c:pt>
                <c:pt idx="178">
                  <c:v>89.82939910999983</c:v>
                </c:pt>
                <c:pt idx="179">
                  <c:v>90.12126923</c:v>
                </c:pt>
                <c:pt idx="180">
                  <c:v>90.0946655300001</c:v>
                </c:pt>
                <c:pt idx="181">
                  <c:v>90.30406952</c:v>
                </c:pt>
                <c:pt idx="182">
                  <c:v>90.58248137999973</c:v>
                </c:pt>
                <c:pt idx="183">
                  <c:v>90.51342773</c:v>
                </c:pt>
                <c:pt idx="184">
                  <c:v>90.64231872999984</c:v>
                </c:pt>
                <c:pt idx="185">
                  <c:v>90.69471740999998</c:v>
                </c:pt>
                <c:pt idx="186">
                  <c:v>90.65572356999998</c:v>
                </c:pt>
                <c:pt idx="187">
                  <c:v>90.82106018</c:v>
                </c:pt>
                <c:pt idx="188">
                  <c:v>90.8579788199997</c:v>
                </c:pt>
                <c:pt idx="189">
                  <c:v>90.84587096999998</c:v>
                </c:pt>
                <c:pt idx="190">
                  <c:v>90.89032745</c:v>
                </c:pt>
                <c:pt idx="191">
                  <c:v>90.89918518</c:v>
                </c:pt>
                <c:pt idx="192">
                  <c:v>91.14017486999998</c:v>
                </c:pt>
                <c:pt idx="193">
                  <c:v>91.01862335000002</c:v>
                </c:pt>
                <c:pt idx="194">
                  <c:v>91.0472793600001</c:v>
                </c:pt>
                <c:pt idx="195">
                  <c:v>90.98294067</c:v>
                </c:pt>
                <c:pt idx="196">
                  <c:v>91.05587768999995</c:v>
                </c:pt>
                <c:pt idx="197">
                  <c:v>91.20379638999998</c:v>
                </c:pt>
                <c:pt idx="198">
                  <c:v>91.18070983999974</c:v>
                </c:pt>
                <c:pt idx="199">
                  <c:v>91.11381530999998</c:v>
                </c:pt>
                <c:pt idx="200">
                  <c:v>91.16389465</c:v>
                </c:pt>
                <c:pt idx="201">
                  <c:v>91.14717102</c:v>
                </c:pt>
                <c:pt idx="202">
                  <c:v>91.39524840999998</c:v>
                </c:pt>
                <c:pt idx="203">
                  <c:v>91.14109039</c:v>
                </c:pt>
                <c:pt idx="204">
                  <c:v>91.26557158999998</c:v>
                </c:pt>
                <c:pt idx="205">
                  <c:v>91.28874969</c:v>
                </c:pt>
                <c:pt idx="206">
                  <c:v>91.43677520999998</c:v>
                </c:pt>
                <c:pt idx="207">
                  <c:v>91.47255706999998</c:v>
                </c:pt>
                <c:pt idx="208">
                  <c:v>91.46048736999998</c:v>
                </c:pt>
                <c:pt idx="209">
                  <c:v>91.26000977</c:v>
                </c:pt>
                <c:pt idx="210">
                  <c:v>91.55570983999974</c:v>
                </c:pt>
                <c:pt idx="211">
                  <c:v>91.4344635000001</c:v>
                </c:pt>
                <c:pt idx="212">
                  <c:v>91.59706115999998</c:v>
                </c:pt>
                <c:pt idx="213">
                  <c:v>91.58174895999984</c:v>
                </c:pt>
                <c:pt idx="214">
                  <c:v>91.56369019</c:v>
                </c:pt>
                <c:pt idx="215">
                  <c:v>91.50634766</c:v>
                </c:pt>
                <c:pt idx="216">
                  <c:v>91.56661987</c:v>
                </c:pt>
                <c:pt idx="217">
                  <c:v>91.50215149</c:v>
                </c:pt>
                <c:pt idx="218">
                  <c:v>91.5674896200001</c:v>
                </c:pt>
                <c:pt idx="219">
                  <c:v>91.69552611999983</c:v>
                </c:pt>
                <c:pt idx="220">
                  <c:v>91.72907256999984</c:v>
                </c:pt>
                <c:pt idx="221">
                  <c:v>91.68985748</c:v>
                </c:pt>
                <c:pt idx="222">
                  <c:v>91.70293427</c:v>
                </c:pt>
                <c:pt idx="223">
                  <c:v>91.7073288</c:v>
                </c:pt>
                <c:pt idx="224">
                  <c:v>91.62724303999998</c:v>
                </c:pt>
                <c:pt idx="225">
                  <c:v>91.76699829</c:v>
                </c:pt>
                <c:pt idx="226">
                  <c:v>91.63790894</c:v>
                </c:pt>
                <c:pt idx="227">
                  <c:v>91.65787505999978</c:v>
                </c:pt>
                <c:pt idx="228">
                  <c:v>91.68243407999975</c:v>
                </c:pt>
                <c:pt idx="229">
                  <c:v>91.7418594400001</c:v>
                </c:pt>
                <c:pt idx="230">
                  <c:v>91.88045501999984</c:v>
                </c:pt>
                <c:pt idx="231">
                  <c:v>91.7991256700001</c:v>
                </c:pt>
                <c:pt idx="232">
                  <c:v>91.79571532999998</c:v>
                </c:pt>
                <c:pt idx="233">
                  <c:v>91.81794739</c:v>
                </c:pt>
                <c:pt idx="234">
                  <c:v>91.70601653999998</c:v>
                </c:pt>
                <c:pt idx="235">
                  <c:v>91.79857634999995</c:v>
                </c:pt>
                <c:pt idx="236">
                  <c:v>91.78297424</c:v>
                </c:pt>
                <c:pt idx="237">
                  <c:v>91.87994384999998</c:v>
                </c:pt>
                <c:pt idx="238">
                  <c:v>91.86941528</c:v>
                </c:pt>
                <c:pt idx="239">
                  <c:v>91.75489806999998</c:v>
                </c:pt>
                <c:pt idx="240">
                  <c:v>91.69040679999995</c:v>
                </c:pt>
                <c:pt idx="241">
                  <c:v>91.81643676999998</c:v>
                </c:pt>
                <c:pt idx="242">
                  <c:v>91.8976593000001</c:v>
                </c:pt>
                <c:pt idx="243">
                  <c:v>91.88368224999998</c:v>
                </c:pt>
                <c:pt idx="244">
                  <c:v>91.77829742</c:v>
                </c:pt>
                <c:pt idx="245">
                  <c:v>91.68631743999983</c:v>
                </c:pt>
                <c:pt idx="246">
                  <c:v>91.62424469000002</c:v>
                </c:pt>
                <c:pt idx="247">
                  <c:v>91.70098876999998</c:v>
                </c:pt>
                <c:pt idx="248">
                  <c:v>91.58013916</c:v>
                </c:pt>
                <c:pt idx="249">
                  <c:v>91.35514831999969</c:v>
                </c:pt>
                <c:pt idx="250">
                  <c:v>91.03949738</c:v>
                </c:pt>
                <c:pt idx="251">
                  <c:v>90.85435486</c:v>
                </c:pt>
                <c:pt idx="252">
                  <c:v>90.60510253999973</c:v>
                </c:pt>
                <c:pt idx="253">
                  <c:v>90.15065765</c:v>
                </c:pt>
                <c:pt idx="254">
                  <c:v>89.61254119999978</c:v>
                </c:pt>
                <c:pt idx="255">
                  <c:v>89.03943633999978</c:v>
                </c:pt>
                <c:pt idx="256">
                  <c:v>88.28820038</c:v>
                </c:pt>
                <c:pt idx="257">
                  <c:v>87.35199738</c:v>
                </c:pt>
                <c:pt idx="258">
                  <c:v>86.35655975</c:v>
                </c:pt>
                <c:pt idx="259">
                  <c:v>85.12651062</c:v>
                </c:pt>
                <c:pt idx="260">
                  <c:v>83.65034484999983</c:v>
                </c:pt>
                <c:pt idx="261">
                  <c:v>82.0232238800001</c:v>
                </c:pt>
                <c:pt idx="262">
                  <c:v>80.31111145000002</c:v>
                </c:pt>
                <c:pt idx="263">
                  <c:v>78.27133178999995</c:v>
                </c:pt>
                <c:pt idx="264">
                  <c:v>76.06640625</c:v>
                </c:pt>
                <c:pt idx="265">
                  <c:v>73.4810791</c:v>
                </c:pt>
                <c:pt idx="266">
                  <c:v>71.00971984999998</c:v>
                </c:pt>
                <c:pt idx="267">
                  <c:v>68.27204894999984</c:v>
                </c:pt>
                <c:pt idx="268">
                  <c:v>65.54864501999998</c:v>
                </c:pt>
                <c:pt idx="269">
                  <c:v>62.22034073000003</c:v>
                </c:pt>
                <c:pt idx="270">
                  <c:v>59.46123123</c:v>
                </c:pt>
                <c:pt idx="271">
                  <c:v>56.20861053000002</c:v>
                </c:pt>
                <c:pt idx="272">
                  <c:v>52.85522842</c:v>
                </c:pt>
                <c:pt idx="273">
                  <c:v>49.70310211000003</c:v>
                </c:pt>
                <c:pt idx="274">
                  <c:v>46.67844772</c:v>
                </c:pt>
                <c:pt idx="275">
                  <c:v>43.87052536</c:v>
                </c:pt>
                <c:pt idx="276">
                  <c:v>40.57501221000003</c:v>
                </c:pt>
                <c:pt idx="277">
                  <c:v>37.87628174</c:v>
                </c:pt>
                <c:pt idx="278">
                  <c:v>34.75154877</c:v>
                </c:pt>
                <c:pt idx="279">
                  <c:v>32.34970093000001</c:v>
                </c:pt>
                <c:pt idx="280">
                  <c:v>29.62017059</c:v>
                </c:pt>
                <c:pt idx="281">
                  <c:v>27.40947342</c:v>
                </c:pt>
                <c:pt idx="282">
                  <c:v>24.97579764999998</c:v>
                </c:pt>
                <c:pt idx="283">
                  <c:v>22.98865699999991</c:v>
                </c:pt>
                <c:pt idx="284">
                  <c:v>21.04685974</c:v>
                </c:pt>
                <c:pt idx="285">
                  <c:v>19.25240517</c:v>
                </c:pt>
                <c:pt idx="286">
                  <c:v>17.42321776999999</c:v>
                </c:pt>
                <c:pt idx="287">
                  <c:v>16.05418205</c:v>
                </c:pt>
                <c:pt idx="288">
                  <c:v>14.69169712</c:v>
                </c:pt>
                <c:pt idx="289">
                  <c:v>13.24796103999999</c:v>
                </c:pt>
                <c:pt idx="290">
                  <c:v>12.12865925</c:v>
                </c:pt>
                <c:pt idx="291">
                  <c:v>10.92164993000001</c:v>
                </c:pt>
                <c:pt idx="292">
                  <c:v>10.08815765</c:v>
                </c:pt>
                <c:pt idx="293">
                  <c:v>9.188567161999998</c:v>
                </c:pt>
                <c:pt idx="294">
                  <c:v>8.433728218</c:v>
                </c:pt>
                <c:pt idx="295">
                  <c:v>7.489223957000003</c:v>
                </c:pt>
                <c:pt idx="296">
                  <c:v>7.031620502000003</c:v>
                </c:pt>
                <c:pt idx="297">
                  <c:v>6.347779751</c:v>
                </c:pt>
                <c:pt idx="298">
                  <c:v>5.853784083999995</c:v>
                </c:pt>
                <c:pt idx="299">
                  <c:v>5.252470493</c:v>
                </c:pt>
                <c:pt idx="300">
                  <c:v>4.797792912</c:v>
                </c:pt>
                <c:pt idx="301">
                  <c:v>4.397929192</c:v>
                </c:pt>
                <c:pt idx="302">
                  <c:v>4.032030106</c:v>
                </c:pt>
                <c:pt idx="303">
                  <c:v>3.687526226000002</c:v>
                </c:pt>
                <c:pt idx="304">
                  <c:v>3.254925728000001</c:v>
                </c:pt>
                <c:pt idx="305">
                  <c:v>3.016211748000001</c:v>
                </c:pt>
                <c:pt idx="306">
                  <c:v>2.824087143</c:v>
                </c:pt>
                <c:pt idx="307">
                  <c:v>2.571654797</c:v>
                </c:pt>
                <c:pt idx="308">
                  <c:v>2.436578988999999</c:v>
                </c:pt>
                <c:pt idx="309">
                  <c:v>2.285520792000002</c:v>
                </c:pt>
                <c:pt idx="310">
                  <c:v>2.055968046</c:v>
                </c:pt>
                <c:pt idx="311">
                  <c:v>1.974458097999999</c:v>
                </c:pt>
                <c:pt idx="312">
                  <c:v>1.595336914</c:v>
                </c:pt>
                <c:pt idx="313">
                  <c:v>1.5590868</c:v>
                </c:pt>
                <c:pt idx="314">
                  <c:v>1.581447244</c:v>
                </c:pt>
                <c:pt idx="315">
                  <c:v>1.361503124000001</c:v>
                </c:pt>
                <c:pt idx="316">
                  <c:v>1.277028440999999</c:v>
                </c:pt>
                <c:pt idx="317">
                  <c:v>1.183591007999999</c:v>
                </c:pt>
                <c:pt idx="318">
                  <c:v>1.058069347999999</c:v>
                </c:pt>
                <c:pt idx="319">
                  <c:v>0.9460639954</c:v>
                </c:pt>
                <c:pt idx="320">
                  <c:v>0.9097703695</c:v>
                </c:pt>
                <c:pt idx="321">
                  <c:v>0.9160296917</c:v>
                </c:pt>
                <c:pt idx="322">
                  <c:v>0.8465246558</c:v>
                </c:pt>
                <c:pt idx="323">
                  <c:v>0.761715889</c:v>
                </c:pt>
                <c:pt idx="324">
                  <c:v>0.647838652100001</c:v>
                </c:pt>
                <c:pt idx="325">
                  <c:v>0.6140311956</c:v>
                </c:pt>
                <c:pt idx="326">
                  <c:v>0.5947025418</c:v>
                </c:pt>
                <c:pt idx="327">
                  <c:v>0.6319804788</c:v>
                </c:pt>
                <c:pt idx="328">
                  <c:v>0.533225596</c:v>
                </c:pt>
                <c:pt idx="329">
                  <c:v>0.5410916209</c:v>
                </c:pt>
                <c:pt idx="330">
                  <c:v>0.3955872357</c:v>
                </c:pt>
                <c:pt idx="331">
                  <c:v>0.3102638125</c:v>
                </c:pt>
                <c:pt idx="332">
                  <c:v>0.4492236376</c:v>
                </c:pt>
                <c:pt idx="333">
                  <c:v>0.374004811</c:v>
                </c:pt>
                <c:pt idx="334">
                  <c:v>0.347446382</c:v>
                </c:pt>
                <c:pt idx="335">
                  <c:v>0.4709498882</c:v>
                </c:pt>
                <c:pt idx="336">
                  <c:v>0.2656937838</c:v>
                </c:pt>
                <c:pt idx="337">
                  <c:v>0.2852664888</c:v>
                </c:pt>
                <c:pt idx="338">
                  <c:v>0.2069874704</c:v>
                </c:pt>
                <c:pt idx="339">
                  <c:v>0.4011307359</c:v>
                </c:pt>
                <c:pt idx="340">
                  <c:v>0.3621616364</c:v>
                </c:pt>
                <c:pt idx="341">
                  <c:v>0.1447470635</c:v>
                </c:pt>
                <c:pt idx="342">
                  <c:v>0.2646767497</c:v>
                </c:pt>
                <c:pt idx="343">
                  <c:v>0.1505932957</c:v>
                </c:pt>
                <c:pt idx="344">
                  <c:v>0.1270245463</c:v>
                </c:pt>
                <c:pt idx="345">
                  <c:v>0.0733397007</c:v>
                </c:pt>
                <c:pt idx="346">
                  <c:v>0.2484798431</c:v>
                </c:pt>
                <c:pt idx="347">
                  <c:v>0.2056308091</c:v>
                </c:pt>
                <c:pt idx="348">
                  <c:v>0.1936327815</c:v>
                </c:pt>
                <c:pt idx="349">
                  <c:v>0.07423268259</c:v>
                </c:pt>
                <c:pt idx="350">
                  <c:v>0.1159177497</c:v>
                </c:pt>
                <c:pt idx="351">
                  <c:v>0.1510619372</c:v>
                </c:pt>
                <c:pt idx="352">
                  <c:v>0.08621509373</c:v>
                </c:pt>
                <c:pt idx="353">
                  <c:v>0.1919888109</c:v>
                </c:pt>
                <c:pt idx="354">
                  <c:v>0.05547830462</c:v>
                </c:pt>
                <c:pt idx="355">
                  <c:v>0.01943564788</c:v>
                </c:pt>
                <c:pt idx="356">
                  <c:v>0.0911968797400001</c:v>
                </c:pt>
                <c:pt idx="357">
                  <c:v>0.1818189174</c:v>
                </c:pt>
                <c:pt idx="358">
                  <c:v>0.1269605905</c:v>
                </c:pt>
                <c:pt idx="359">
                  <c:v>0.1638556272</c:v>
                </c:pt>
                <c:pt idx="360">
                  <c:v>0.1393457949</c:v>
                </c:pt>
                <c:pt idx="361">
                  <c:v>0.08000320196</c:v>
                </c:pt>
                <c:pt idx="362">
                  <c:v>0.1100556478</c:v>
                </c:pt>
                <c:pt idx="363">
                  <c:v>0.0609812140500001</c:v>
                </c:pt>
                <c:pt idx="364">
                  <c:v>0.05608814582</c:v>
                </c:pt>
                <c:pt idx="365">
                  <c:v>0.06687350571</c:v>
                </c:pt>
                <c:pt idx="366">
                  <c:v>0.0911261439300001</c:v>
                </c:pt>
                <c:pt idx="367">
                  <c:v>0.2283990085</c:v>
                </c:pt>
                <c:pt idx="368">
                  <c:v>-0.06992416084</c:v>
                </c:pt>
                <c:pt idx="369">
                  <c:v>0.01963428035</c:v>
                </c:pt>
                <c:pt idx="370">
                  <c:v>0.06750512868</c:v>
                </c:pt>
                <c:pt idx="371">
                  <c:v>0.05584367365</c:v>
                </c:pt>
                <c:pt idx="372">
                  <c:v>0.1219719872</c:v>
                </c:pt>
                <c:pt idx="373">
                  <c:v>0.0615184940400001</c:v>
                </c:pt>
                <c:pt idx="374">
                  <c:v>0.04374074563</c:v>
                </c:pt>
                <c:pt idx="375">
                  <c:v>0.007765564602</c:v>
                </c:pt>
                <c:pt idx="376">
                  <c:v>0.0497446991500001</c:v>
                </c:pt>
                <c:pt idx="377">
                  <c:v>0.0845559537400002</c:v>
                </c:pt>
                <c:pt idx="378">
                  <c:v>0.1751078814</c:v>
                </c:pt>
                <c:pt idx="379">
                  <c:v>0.02571966313</c:v>
                </c:pt>
                <c:pt idx="380">
                  <c:v>0.01953804679</c:v>
                </c:pt>
                <c:pt idx="381">
                  <c:v>0.06194465607</c:v>
                </c:pt>
                <c:pt idx="382">
                  <c:v>0.0978158563400001</c:v>
                </c:pt>
                <c:pt idx="383">
                  <c:v>0.1265535057</c:v>
                </c:pt>
                <c:pt idx="384">
                  <c:v>0.1207487658</c:v>
                </c:pt>
                <c:pt idx="385">
                  <c:v>0.1941803545</c:v>
                </c:pt>
                <c:pt idx="386">
                  <c:v>0.03164129332</c:v>
                </c:pt>
                <c:pt idx="387">
                  <c:v>0.1619175822</c:v>
                </c:pt>
                <c:pt idx="388">
                  <c:v>0.06740581989</c:v>
                </c:pt>
                <c:pt idx="389">
                  <c:v>0.0440166071100001</c:v>
                </c:pt>
                <c:pt idx="390">
                  <c:v>0.0858843401100001</c:v>
                </c:pt>
                <c:pt idx="391">
                  <c:v>-0.0517144389500001</c:v>
                </c:pt>
                <c:pt idx="392">
                  <c:v>0.05482881144</c:v>
                </c:pt>
                <c:pt idx="393">
                  <c:v>0.1159580648</c:v>
                </c:pt>
                <c:pt idx="394">
                  <c:v>0.09769863635</c:v>
                </c:pt>
                <c:pt idx="395">
                  <c:v>0.1027569026</c:v>
                </c:pt>
                <c:pt idx="396">
                  <c:v>0.0854650884900001</c:v>
                </c:pt>
                <c:pt idx="397">
                  <c:v>0.0743802636900001</c:v>
                </c:pt>
                <c:pt idx="398">
                  <c:v>0.1345384121</c:v>
                </c:pt>
                <c:pt idx="399">
                  <c:v>0.00747514842100001</c:v>
                </c:pt>
                <c:pt idx="400">
                  <c:v>0.1505742669</c:v>
                </c:pt>
                <c:pt idx="401">
                  <c:v>0.0198443383</c:v>
                </c:pt>
                <c:pt idx="402">
                  <c:v>0.1217618957</c:v>
                </c:pt>
                <c:pt idx="403">
                  <c:v>0.1080834419</c:v>
                </c:pt>
                <c:pt idx="404">
                  <c:v>0.2504817247</c:v>
                </c:pt>
                <c:pt idx="405">
                  <c:v>0.04418039322</c:v>
                </c:pt>
                <c:pt idx="406">
                  <c:v>0.0860738679800001</c:v>
                </c:pt>
                <c:pt idx="407">
                  <c:v>0.0553405918200001</c:v>
                </c:pt>
                <c:pt idx="408">
                  <c:v>-0.0222052671</c:v>
                </c:pt>
                <c:pt idx="409">
                  <c:v>0.1285787374</c:v>
                </c:pt>
                <c:pt idx="410">
                  <c:v>0.1043732837</c:v>
                </c:pt>
                <c:pt idx="411">
                  <c:v>0.1390355229</c:v>
                </c:pt>
                <c:pt idx="412">
                  <c:v>0.0969657301900001</c:v>
                </c:pt>
                <c:pt idx="413">
                  <c:v>0.1517702043</c:v>
                </c:pt>
                <c:pt idx="414">
                  <c:v>0.04965788126</c:v>
                </c:pt>
                <c:pt idx="415">
                  <c:v>-0.01038558874</c:v>
                </c:pt>
                <c:pt idx="416">
                  <c:v>0.11423406</c:v>
                </c:pt>
                <c:pt idx="417">
                  <c:v>0.06220464781</c:v>
                </c:pt>
                <c:pt idx="418">
                  <c:v>0.07386960089</c:v>
                </c:pt>
                <c:pt idx="419">
                  <c:v>0.03696541116</c:v>
                </c:pt>
                <c:pt idx="420">
                  <c:v>0.1275114715</c:v>
                </c:pt>
                <c:pt idx="421">
                  <c:v>0.1280654967</c:v>
                </c:pt>
                <c:pt idx="422">
                  <c:v>0.04384344071</c:v>
                </c:pt>
                <c:pt idx="423">
                  <c:v>-0.03409133106</c:v>
                </c:pt>
                <c:pt idx="424">
                  <c:v>0.02534666844</c:v>
                </c:pt>
                <c:pt idx="425">
                  <c:v>0.1451313645</c:v>
                </c:pt>
                <c:pt idx="426">
                  <c:v>0.1335393935</c:v>
                </c:pt>
                <c:pt idx="427">
                  <c:v>0.07353035361</c:v>
                </c:pt>
                <c:pt idx="428">
                  <c:v>0.1317294091</c:v>
                </c:pt>
                <c:pt idx="429">
                  <c:v>0.1705116034</c:v>
                </c:pt>
                <c:pt idx="430">
                  <c:v>0.007625440601</c:v>
                </c:pt>
                <c:pt idx="431">
                  <c:v>0.03752733395</c:v>
                </c:pt>
                <c:pt idx="432">
                  <c:v>0.05557157472</c:v>
                </c:pt>
                <c:pt idx="433">
                  <c:v>0.01374208927</c:v>
                </c:pt>
                <c:pt idx="434">
                  <c:v>0.03752264753</c:v>
                </c:pt>
                <c:pt idx="435">
                  <c:v>0.001798925805</c:v>
                </c:pt>
                <c:pt idx="436">
                  <c:v>0.1326128542</c:v>
                </c:pt>
                <c:pt idx="437">
                  <c:v>0.1434393972</c:v>
                </c:pt>
                <c:pt idx="438">
                  <c:v>0.1139594615</c:v>
                </c:pt>
                <c:pt idx="439">
                  <c:v>0.03183872998</c:v>
                </c:pt>
                <c:pt idx="440">
                  <c:v>0.1099405959</c:v>
                </c:pt>
                <c:pt idx="441">
                  <c:v>0.06793276221</c:v>
                </c:pt>
                <c:pt idx="442">
                  <c:v>0.02560185455</c:v>
                </c:pt>
                <c:pt idx="443">
                  <c:v>-0.01638243534</c:v>
                </c:pt>
                <c:pt idx="444">
                  <c:v>0.09221851081</c:v>
                </c:pt>
                <c:pt idx="445">
                  <c:v>0.0433590784699999</c:v>
                </c:pt>
                <c:pt idx="446">
                  <c:v>0.0794694796200001</c:v>
                </c:pt>
                <c:pt idx="447">
                  <c:v>0.0674734860700001</c:v>
                </c:pt>
                <c:pt idx="448">
                  <c:v>0.01969578676</c:v>
                </c:pt>
                <c:pt idx="449">
                  <c:v>0.01366773341</c:v>
                </c:pt>
                <c:pt idx="450">
                  <c:v>0.1515986174</c:v>
                </c:pt>
                <c:pt idx="451">
                  <c:v>0.0493382029200001</c:v>
                </c:pt>
                <c:pt idx="452">
                  <c:v>-0.0102954004</c:v>
                </c:pt>
                <c:pt idx="453">
                  <c:v>-0.0466414652799999</c:v>
                </c:pt>
                <c:pt idx="454">
                  <c:v>0.06812354922</c:v>
                </c:pt>
                <c:pt idx="455">
                  <c:v>0.06804189086</c:v>
                </c:pt>
                <c:pt idx="456">
                  <c:v>-0.0464537926</c:v>
                </c:pt>
                <c:pt idx="457">
                  <c:v>0.1630557626</c:v>
                </c:pt>
                <c:pt idx="458">
                  <c:v>-0.02234378271</c:v>
                </c:pt>
                <c:pt idx="459">
                  <c:v>0.09684623033</c:v>
                </c:pt>
                <c:pt idx="460">
                  <c:v>0.0493767485</c:v>
                </c:pt>
                <c:pt idx="461">
                  <c:v>0.109629564</c:v>
                </c:pt>
                <c:pt idx="462">
                  <c:v>0.1398082823</c:v>
                </c:pt>
                <c:pt idx="463">
                  <c:v>-0.0585716553</c:v>
                </c:pt>
                <c:pt idx="464">
                  <c:v>0.01974698156</c:v>
                </c:pt>
                <c:pt idx="465">
                  <c:v>-0.0646974295400001</c:v>
                </c:pt>
                <c:pt idx="466">
                  <c:v>0.0741671174800001</c:v>
                </c:pt>
                <c:pt idx="467">
                  <c:v>0.0983389765000001</c:v>
                </c:pt>
                <c:pt idx="468">
                  <c:v>-0.00425755186</c:v>
                </c:pt>
                <c:pt idx="469">
                  <c:v>-0.01625303365</c:v>
                </c:pt>
                <c:pt idx="470">
                  <c:v>0.1097788215</c:v>
                </c:pt>
                <c:pt idx="471">
                  <c:v>0.06118231639</c:v>
                </c:pt>
                <c:pt idx="472">
                  <c:v>-0.02227795124</c:v>
                </c:pt>
                <c:pt idx="473">
                  <c:v>0.01977648214</c:v>
                </c:pt>
                <c:pt idx="474">
                  <c:v>0.01970801316</c:v>
                </c:pt>
                <c:pt idx="475">
                  <c:v>-0.01636703312</c:v>
                </c:pt>
                <c:pt idx="476">
                  <c:v>0.02568065561</c:v>
                </c:pt>
                <c:pt idx="477">
                  <c:v>0.03762542829</c:v>
                </c:pt>
                <c:pt idx="478">
                  <c:v>0.02580129728</c:v>
                </c:pt>
                <c:pt idx="479">
                  <c:v>0.02578857169</c:v>
                </c:pt>
                <c:pt idx="480">
                  <c:v>0.01980385371</c:v>
                </c:pt>
                <c:pt idx="481">
                  <c:v>0.09169960022</c:v>
                </c:pt>
                <c:pt idx="482">
                  <c:v>0.09127306193</c:v>
                </c:pt>
                <c:pt idx="483">
                  <c:v>0.01974893361</c:v>
                </c:pt>
                <c:pt idx="484">
                  <c:v>0.02556229569</c:v>
                </c:pt>
                <c:pt idx="485">
                  <c:v>0.0914401114</c:v>
                </c:pt>
                <c:pt idx="486">
                  <c:v>-0.06409937888</c:v>
                </c:pt>
                <c:pt idx="487">
                  <c:v>0.00760434335100001</c:v>
                </c:pt>
                <c:pt idx="488">
                  <c:v>0.140238896</c:v>
                </c:pt>
                <c:pt idx="489">
                  <c:v>-0.02851761319</c:v>
                </c:pt>
                <c:pt idx="490">
                  <c:v>0.0680422708400001</c:v>
                </c:pt>
                <c:pt idx="491">
                  <c:v>-0.01031388901</c:v>
                </c:pt>
                <c:pt idx="492">
                  <c:v>0.0740621388000001</c:v>
                </c:pt>
                <c:pt idx="493">
                  <c:v>-0.02820651047</c:v>
                </c:pt>
                <c:pt idx="494">
                  <c:v>-0.06420554221</c:v>
                </c:pt>
                <c:pt idx="495">
                  <c:v>0.04972858727</c:v>
                </c:pt>
                <c:pt idx="496">
                  <c:v>0.0857408940800001</c:v>
                </c:pt>
                <c:pt idx="497">
                  <c:v>-0.004319594242</c:v>
                </c:pt>
                <c:pt idx="498">
                  <c:v>-0.07054815441</c:v>
                </c:pt>
                <c:pt idx="499">
                  <c:v>0.05582460016</c:v>
                </c:pt>
                <c:pt idx="500">
                  <c:v>0.1045077816</c:v>
                </c:pt>
                <c:pt idx="501">
                  <c:v>-0.04643015563</c:v>
                </c:pt>
                <c:pt idx="502">
                  <c:v>-0.04049932957</c:v>
                </c:pt>
                <c:pt idx="503">
                  <c:v>0.06168694049</c:v>
                </c:pt>
                <c:pt idx="504">
                  <c:v>0.0680675879100001</c:v>
                </c:pt>
                <c:pt idx="505">
                  <c:v>0.01371559035</c:v>
                </c:pt>
                <c:pt idx="506">
                  <c:v>-0.04012896866</c:v>
                </c:pt>
                <c:pt idx="507">
                  <c:v>0.05554365367</c:v>
                </c:pt>
                <c:pt idx="508">
                  <c:v>0.01370365173</c:v>
                </c:pt>
                <c:pt idx="509">
                  <c:v>-0.03423135355</c:v>
                </c:pt>
                <c:pt idx="510">
                  <c:v>0.1040264294</c:v>
                </c:pt>
                <c:pt idx="511">
                  <c:v>0.03190186247</c:v>
                </c:pt>
                <c:pt idx="512">
                  <c:v>-0.1311520338</c:v>
                </c:pt>
                <c:pt idx="513">
                  <c:v>0.0498130917500001</c:v>
                </c:pt>
                <c:pt idx="514">
                  <c:v>0.06842499971</c:v>
                </c:pt>
                <c:pt idx="515">
                  <c:v>-0.04613158107</c:v>
                </c:pt>
                <c:pt idx="516">
                  <c:v>0.06184303761</c:v>
                </c:pt>
                <c:pt idx="517">
                  <c:v>0.04949427769</c:v>
                </c:pt>
                <c:pt idx="518">
                  <c:v>0.001693629543</c:v>
                </c:pt>
                <c:pt idx="519">
                  <c:v>0.001745683956</c:v>
                </c:pt>
                <c:pt idx="520">
                  <c:v>0.001733197714</c:v>
                </c:pt>
                <c:pt idx="521">
                  <c:v>0.0859807431700001</c:v>
                </c:pt>
                <c:pt idx="522">
                  <c:v>-0.0403614640200001</c:v>
                </c:pt>
                <c:pt idx="523">
                  <c:v>0.01987166516</c:v>
                </c:pt>
                <c:pt idx="524">
                  <c:v>0.0801008567200001</c:v>
                </c:pt>
                <c:pt idx="525">
                  <c:v>0.02562089264</c:v>
                </c:pt>
                <c:pt idx="526">
                  <c:v>-0.13758564</c:v>
                </c:pt>
                <c:pt idx="527">
                  <c:v>-0.105994314</c:v>
                </c:pt>
                <c:pt idx="528">
                  <c:v>-0.1124852225</c:v>
                </c:pt>
                <c:pt idx="529">
                  <c:v>-0.0579422228</c:v>
                </c:pt>
                <c:pt idx="530">
                  <c:v>0.0196593795</c:v>
                </c:pt>
                <c:pt idx="531">
                  <c:v>-0.01627779193</c:v>
                </c:pt>
                <c:pt idx="532">
                  <c:v>0.001626434503</c:v>
                </c:pt>
                <c:pt idx="533">
                  <c:v>0.01981066726</c:v>
                </c:pt>
                <c:pt idx="534">
                  <c:v>0.001627293532</c:v>
                </c:pt>
                <c:pt idx="535">
                  <c:v>-0.0643032342200001</c:v>
                </c:pt>
                <c:pt idx="536">
                  <c:v>-0.08239869773</c:v>
                </c:pt>
                <c:pt idx="537">
                  <c:v>-0.05244921148</c:v>
                </c:pt>
                <c:pt idx="538">
                  <c:v>-0.06460866332</c:v>
                </c:pt>
                <c:pt idx="539">
                  <c:v>-0.0400755181899999</c:v>
                </c:pt>
                <c:pt idx="540">
                  <c:v>-0.04626709595</c:v>
                </c:pt>
                <c:pt idx="541">
                  <c:v>0.06173483655</c:v>
                </c:pt>
                <c:pt idx="542">
                  <c:v>0.03766250238</c:v>
                </c:pt>
                <c:pt idx="543">
                  <c:v>0.02574415505</c:v>
                </c:pt>
                <c:pt idx="544">
                  <c:v>-0.05814525113</c:v>
                </c:pt>
                <c:pt idx="545">
                  <c:v>-0.1190121174</c:v>
                </c:pt>
                <c:pt idx="546">
                  <c:v>-0.01048345771</c:v>
                </c:pt>
                <c:pt idx="547">
                  <c:v>0.07452240586</c:v>
                </c:pt>
                <c:pt idx="548">
                  <c:v>0.01383214258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2220808"/>
        <c:axId val="642227000"/>
      </c:scatterChart>
      <c:valAx>
        <c:axId val="642220808"/>
        <c:scaling>
          <c:orientation val="minMax"/>
          <c:max val="2200.0"/>
          <c:min val="2130.0"/>
        </c:scaling>
        <c:delete val="0"/>
        <c:axPos val="b"/>
        <c:title>
          <c:tx>
            <c:rich>
              <a:bodyPr/>
              <a:lstStyle/>
              <a:p>
                <a:pPr>
                  <a:defRPr lang="ja-JP"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altLang="en-US"/>
                  <a:t>wl(nm)</a:t>
                </a:r>
              </a:p>
            </c:rich>
          </c:tx>
          <c:layout>
            <c:manualLayout>
              <c:xMode val="edge"/>
              <c:yMode val="edge"/>
              <c:x val="0.433747560401104"/>
              <c:y val="0.89756128429151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ja-JP" sz="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2227000"/>
        <c:crosses val="autoZero"/>
        <c:crossBetween val="midCat"/>
        <c:majorUnit val="10.0"/>
        <c:minorUnit val="5.0"/>
      </c:valAx>
      <c:valAx>
        <c:axId val="642227000"/>
        <c:scaling>
          <c:orientation val="minMax"/>
          <c:max val="100.0"/>
          <c:min val="0.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ja-JP"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altLang="en-US"/>
                  <a:t>T%</a:t>
                </a:r>
              </a:p>
            </c:rich>
          </c:tx>
          <c:layout>
            <c:manualLayout>
              <c:xMode val="edge"/>
              <c:yMode val="edge"/>
              <c:x val="0.0257991789487852"/>
              <c:y val="0.53063358860964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ja-JP" sz="7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2220808"/>
        <c:crosses val="autoZero"/>
        <c:crossBetween val="midCat"/>
        <c:majorUnit val="10.0"/>
        <c:minorUnit val="5.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00532853651914"/>
          <c:y val="0.22461793690883"/>
          <c:w val="0.243072419927046"/>
          <c:h val="0.13886965780220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ja-JP" sz="64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0.25734</cdr:x>
      <cdr:y>0.90641</cdr:y>
    </cdr:from>
    <cdr:to>
      <cdr:x>0.41433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47925" y="5686425"/>
          <a:ext cx="1476375" cy="590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0.25734</cdr:x>
      <cdr:y>0.90641</cdr:y>
    </cdr:from>
    <cdr:to>
      <cdr:x>0.41433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447925" y="5686425"/>
          <a:ext cx="1476375" cy="5905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D37DF-42D8-C146-B748-B1E7E8E1D435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5AD3C-3984-FD41-B574-C270D7159A7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50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www.naoj.hawaii.edu/scratch/nakata/subaruUM/M27s0.p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052F8-4807-4A3A-9EA6-FDF16D152D60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052F8-4807-4A3A-9EA6-FDF16D152D60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1. N-A-L656 filter (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Halpha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filter)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の公開   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2009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月に試験観測データを取得済み。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S10B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から公開する予定。    有効波長 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6568A, FWHM 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約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140A</a:t>
            </a:r>
            <a:r>
              <a:rPr kumimoji="1" lang="ja-JP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    </a:t>
            </a:r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res_na656.pdf : NA656 filter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の透過率    </a:t>
            </a:r>
            <a:endParaRPr kumimoji="1" lang="en-US" altLang="ja-JP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N6820NE2.png  :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試験観測で撮られた散光星雲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NGC6820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北東部領域の画像                    赤いところが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Hα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で明るいところ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(B, R, NA656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の合成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)    </a:t>
            </a:r>
          </a:p>
          <a:p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M27s0.png     :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試験観測で撮られた亜鈴星雲　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M27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の画像                    赤いところが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Hα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で明るいところ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(B, R, NA656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の合成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)   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合成画像は八木さんにより作成されたもの。 </a:t>
            </a:r>
            <a:endParaRPr kumimoji="1" lang="en-US" altLang="ja-JP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2. Suprime-Cam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観測支援用オンサイトデータ解析システム の本格運用    古澤さん及び天文データセンター研究員の大倉さんが中心に開発を進めている。</a:t>
            </a:r>
            <a:endParaRPr kumimoji="1" lang="en-US" altLang="ja-JP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ハワイ側では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SS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の仲田が参加し、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Suprime-Cam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観測の運用効率向上を    目指している。    </a:t>
            </a:r>
            <a:endParaRPr kumimoji="1" lang="en-US" altLang="ja-JP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  <a:p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このシステムにより、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Suprime-Cam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観測データ取得後ただちに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1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次解析が行われ、    データの品質を評価するための基本的な情報 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(Seeing, sky level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など</a:t>
            </a:r>
            <a:r>
              <a:rPr kumimoji="1" lang="en-US" altLang="ja-JP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) </a:t>
            </a:r>
            <a:r>
              <a:rPr kumimoji="1" lang="ja-JP" alt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が    得られる。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85AD3C-3984-FD41-B574-C270D7159A75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871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246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929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967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56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486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471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478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860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431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02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5B8DB-56C2-7B42-964E-31FDD9D18983}" type="datetimeFigureOut">
              <a:rPr lang="ja-JP" altLang="en-US" smtClean="0"/>
              <a:pPr/>
              <a:t>11/01/18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ED5D1-8C4E-A540-9770-572C8DD931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762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3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chart" Target="../charts/chart3.xml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Status of Existing Instruments</a:t>
            </a:r>
            <a:br>
              <a:rPr lang="en-US" altLang="ja-JP" dirty="0" smtClean="0"/>
            </a:br>
            <a:r>
              <a:rPr lang="en-US" altLang="ja-JP" sz="4000" i="1" dirty="0" smtClean="0"/>
              <a:t>Subaru Users’ Meeting 2010</a:t>
            </a:r>
            <a:endParaRPr lang="ja-JP" altLang="en-US" sz="4000" i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Hiroshi TERADA</a:t>
            </a:r>
          </a:p>
          <a:p>
            <a:r>
              <a:rPr lang="en-US" altLang="ja-JP" dirty="0" smtClean="0"/>
              <a:t>(Science Operation Division)</a:t>
            </a:r>
            <a:endParaRPr lang="ja-JP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7" y="61055"/>
            <a:ext cx="1795217" cy="182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586" y="140317"/>
            <a:ext cx="5893224" cy="970883"/>
          </a:xfrm>
        </p:spPr>
        <p:txBody>
          <a:bodyPr/>
          <a:lstStyle/>
          <a:p>
            <a:r>
              <a:rPr lang="en-US" altLang="ja-JP" u="sng" dirty="0" smtClean="0"/>
              <a:t>HDS</a:t>
            </a:r>
            <a:r>
              <a:rPr lang="en-US" altLang="ja-JP" sz="1800" dirty="0"/>
              <a:t> 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(Image-Slicer upgrade)</a:t>
            </a:r>
            <a:endParaRPr lang="ja-JP" altLang="en-US" u="sng" dirty="0"/>
          </a:p>
        </p:txBody>
      </p:sp>
      <p:pic>
        <p:nvPicPr>
          <p:cNvPr id="5" name="Picture 4" descr="HDS_ImgSlicer_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" y="1222249"/>
            <a:ext cx="4262112" cy="3340375"/>
          </a:xfrm>
          <a:prstGeom prst="rect">
            <a:avLst/>
          </a:prstGeom>
        </p:spPr>
      </p:pic>
      <p:pic>
        <p:nvPicPr>
          <p:cNvPr id="6" name="Picture 5" descr="HDS_ImgSlicer_2Dsp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66" y="3333602"/>
            <a:ext cx="5159933" cy="2894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1017" y="6227053"/>
            <a:ext cx="6464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=&gt; Please see </a:t>
            </a:r>
            <a:r>
              <a:rPr kumimoji="1" lang="en-US" altLang="ja-JP" sz="2400" i="1" dirty="0" err="1" smtClean="0">
                <a:solidFill>
                  <a:srgbClr val="008000"/>
                </a:solidFill>
                <a:latin typeface="Arial Italic"/>
                <a:cs typeface="Arial Italic"/>
              </a:rPr>
              <a:t>Tajitsu</a:t>
            </a:r>
            <a:r>
              <a:rPr kumimoji="1" lang="en-US" altLang="ja-JP" sz="24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-san’s poster for details.</a:t>
            </a:r>
            <a:endParaRPr kumimoji="1" lang="ja-JP" altLang="en-US" sz="2400" i="1" dirty="0">
              <a:solidFill>
                <a:srgbClr val="008000"/>
              </a:solidFill>
              <a:latin typeface="Arial Italic"/>
              <a:cs typeface="Arial Italic"/>
            </a:endParaRPr>
          </a:p>
        </p:txBody>
      </p:sp>
      <p:sp>
        <p:nvSpPr>
          <p:cNvPr id="8" name="コンテンツ プレースホルダ 2"/>
          <p:cNvSpPr>
            <a:spLocks noGrp="1"/>
          </p:cNvSpPr>
          <p:nvPr>
            <p:ph idx="1"/>
          </p:nvPr>
        </p:nvSpPr>
        <p:spPr>
          <a:xfrm>
            <a:off x="103052" y="4739143"/>
            <a:ext cx="3881014" cy="137701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altLang="ja-JP" sz="3100" dirty="0" smtClean="0"/>
              <a:t>Slicing Φ1”.5 image into</a:t>
            </a:r>
          </a:p>
          <a:p>
            <a:pPr marL="400050" lvl="1" indent="0">
              <a:buNone/>
            </a:pPr>
            <a:r>
              <a:rPr lang="en-US" altLang="ja-JP" sz="3100" dirty="0" smtClean="0"/>
              <a:t>0”.3 x 5 spectra </a:t>
            </a:r>
          </a:p>
          <a:p>
            <a:pPr>
              <a:buFont typeface="Wingdings" charset="2"/>
              <a:buChar char="ü"/>
            </a:pPr>
            <a:r>
              <a:rPr lang="en-US" altLang="ja-JP" sz="3100" dirty="0"/>
              <a:t> </a:t>
            </a:r>
            <a:r>
              <a:rPr lang="en-US" altLang="ja-JP" sz="3100" dirty="0" smtClean="0"/>
              <a:t>R=110,000 </a:t>
            </a:r>
          </a:p>
          <a:p>
            <a:pPr marL="400050" lvl="1" indent="0">
              <a:buNone/>
            </a:pPr>
            <a:r>
              <a:rPr lang="en-US" altLang="ja-JP" sz="3100" dirty="0" smtClean="0"/>
              <a:t>(slit width of 0”.3)</a:t>
            </a:r>
          </a:p>
          <a:p>
            <a:pPr marL="0" indent="0">
              <a:buNone/>
            </a:pPr>
            <a:endParaRPr lang="en-US" altLang="ja-JP" sz="2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248410" y="1457684"/>
            <a:ext cx="5062784" cy="167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400" dirty="0" smtClean="0">
                <a:solidFill>
                  <a:schemeClr val="accent5">
                    <a:lumMod val="75000"/>
                  </a:schemeClr>
                </a:solidFill>
              </a:rPr>
              <a:t>Engineering </a:t>
            </a:r>
            <a:r>
              <a:rPr lang="en-US" altLang="ja-JP" sz="2400" dirty="0" err="1" smtClean="0">
                <a:solidFill>
                  <a:schemeClr val="accent5">
                    <a:lumMod val="75000"/>
                  </a:schemeClr>
                </a:solidFill>
              </a:rPr>
              <a:t>Obs</a:t>
            </a:r>
            <a:r>
              <a:rPr lang="en-US" altLang="ja-JP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400050" lvl="1" indent="0">
              <a:buFont typeface="Arial"/>
              <a:buNone/>
            </a:pPr>
            <a:r>
              <a:rPr lang="en-US" altLang="ja-JP" sz="2000" dirty="0" smtClean="0">
                <a:solidFill>
                  <a:schemeClr val="accent5">
                    <a:lumMod val="75000"/>
                  </a:schemeClr>
                </a:solidFill>
              </a:rPr>
              <a:t>Jun. and Dec., 2010</a:t>
            </a:r>
          </a:p>
          <a:p>
            <a:pPr marL="0" indent="0">
              <a:buFont typeface="Arial"/>
              <a:buNone/>
            </a:pPr>
            <a:r>
              <a:rPr lang="en-US" altLang="ja-JP" sz="2400" i="1" dirty="0" smtClean="0">
                <a:solidFill>
                  <a:srgbClr val="008000"/>
                </a:solidFill>
              </a:rPr>
              <a:t>1.8 times higher efficiency confirmed!</a:t>
            </a:r>
          </a:p>
          <a:p>
            <a:pPr marL="400050" lvl="1" indent="0">
              <a:buFont typeface="Arial"/>
              <a:buNone/>
            </a:pPr>
            <a:r>
              <a:rPr lang="en-US" altLang="ja-JP" sz="2000" i="1" dirty="0" smtClean="0">
                <a:solidFill>
                  <a:srgbClr val="008000"/>
                </a:solidFill>
              </a:rPr>
              <a:t>(under 0”.68 seeing)</a:t>
            </a:r>
          </a:p>
          <a:p>
            <a:pPr marL="0" indent="0">
              <a:buFont typeface="Arial"/>
              <a:buNone/>
            </a:pPr>
            <a:endParaRPr lang="en-US" altLang="ja-JP" sz="2400" i="1" dirty="0" smtClean="0">
              <a:solidFill>
                <a:srgbClr val="008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 dirty="0" err="1" smtClean="0"/>
              <a:t>Suprime</a:t>
            </a:r>
            <a:r>
              <a:rPr lang="en-US" altLang="ja-JP" u="sng" dirty="0" smtClean="0"/>
              <a:t>-Cam</a:t>
            </a:r>
            <a:r>
              <a:rPr lang="en-US" altLang="ja-JP" dirty="0" smtClean="0"/>
              <a:t> </a:t>
            </a:r>
            <a:endParaRPr lang="ja-JP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84" y="1429246"/>
            <a:ext cx="8229600" cy="512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 smtClean="0"/>
              <a:t>Signal at 1-channel of 1 CCD </a:t>
            </a:r>
            <a:r>
              <a:rPr lang="en-US" altLang="ja-JP" sz="1800" dirty="0" smtClean="0"/>
              <a:t>(DET-ID:9)</a:t>
            </a:r>
          </a:p>
          <a:p>
            <a:pPr lvl="1" indent="-342900">
              <a:buFont typeface="Wingdings" charset="2"/>
              <a:buChar char="ü"/>
            </a:pPr>
            <a:r>
              <a:rPr lang="en-US" altLang="ja-JP" sz="2000" dirty="0" smtClean="0"/>
              <a:t>Found on Sep. 17, 2010</a:t>
            </a:r>
          </a:p>
          <a:p>
            <a:pPr lvl="1" indent="-342900">
              <a:buFont typeface="Wingdings" charset="2"/>
              <a:buChar char="ü"/>
            </a:pPr>
            <a:r>
              <a:rPr lang="en-US" altLang="ja-JP" sz="2000" dirty="0" smtClean="0"/>
              <a:t>After adjusting </a:t>
            </a:r>
            <a:r>
              <a:rPr lang="en-US" altLang="ja-JP" sz="2000" dirty="0" smtClean="0"/>
              <a:t>offset </a:t>
            </a:r>
            <a:r>
              <a:rPr lang="en-US" altLang="ja-JP" sz="2000" dirty="0" smtClean="0"/>
              <a:t>voltage, </a:t>
            </a:r>
          </a:p>
          <a:p>
            <a:pPr marL="800100" lvl="2" indent="0">
              <a:buNone/>
            </a:pPr>
            <a:r>
              <a:rPr lang="en-US" altLang="ja-JP" sz="2000" dirty="0" smtClean="0"/>
              <a:t>operation has been okay (since Oct., 2010)</a:t>
            </a:r>
          </a:p>
          <a:p>
            <a:pPr lvl="1" indent="-342900">
              <a:buFont typeface="Wingdings" charset="2"/>
              <a:buChar char="ü"/>
            </a:pPr>
            <a:r>
              <a:rPr lang="en-US" altLang="ja-JP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Please note that gain was changed </a:t>
            </a:r>
          </a:p>
          <a:p>
            <a:pPr marL="800100" lvl="2" indent="0">
              <a:buNone/>
            </a:pPr>
            <a:r>
              <a:rPr lang="en-US" altLang="ja-JP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on the channel.</a:t>
            </a:r>
          </a:p>
          <a:p>
            <a:pPr>
              <a:buNone/>
            </a:pPr>
            <a:r>
              <a:rPr lang="en-US" altLang="ja-JP" sz="2400" dirty="0" smtClean="0"/>
              <a:t>On-site data analysis system available</a:t>
            </a:r>
          </a:p>
          <a:p>
            <a:pPr lvl="1">
              <a:buFont typeface="Wingdings" charset="2"/>
              <a:buChar char="ü"/>
            </a:pPr>
            <a:r>
              <a:rPr lang="en-US" altLang="ja-JP" sz="2400" dirty="0" smtClean="0"/>
              <a:t> </a:t>
            </a:r>
            <a:r>
              <a:rPr lang="en-US" altLang="ja-JP" sz="2000" dirty="0" smtClean="0"/>
              <a:t>Operation since Mar., 2010</a:t>
            </a:r>
          </a:p>
          <a:p>
            <a:pPr marL="914400" lvl="2" indent="0">
              <a:buNone/>
            </a:pPr>
            <a:r>
              <a:rPr lang="en-US" altLang="ja-JP" sz="2000" dirty="0" smtClean="0"/>
              <a:t>Data assurance can be done on site</a:t>
            </a:r>
          </a:p>
          <a:p>
            <a:pPr marL="914400" lvl="2" indent="0">
              <a:buNone/>
            </a:pPr>
            <a:r>
              <a:rPr lang="en-US" altLang="ja-JP" sz="2000" dirty="0"/>
              <a:t>(</a:t>
            </a:r>
            <a:r>
              <a:rPr lang="en-US" altLang="ja-JP" sz="1600" dirty="0" smtClean="0"/>
              <a:t>Seeing, sky level,… etc.)</a:t>
            </a:r>
            <a:endParaRPr lang="en-US" altLang="ja-JP" dirty="0"/>
          </a:p>
          <a:p>
            <a:pPr marL="114300" indent="0">
              <a:buNone/>
            </a:pPr>
            <a:r>
              <a:rPr lang="en-US" altLang="ja-JP" sz="2400" dirty="0" smtClean="0"/>
              <a:t>Analysis pipeline (SDFRED2) released</a:t>
            </a:r>
          </a:p>
          <a:p>
            <a:pPr marL="514350" lvl="1" indent="0">
              <a:buNone/>
            </a:pPr>
            <a:r>
              <a:rPr lang="en-US" altLang="ja-JP" sz="2000" dirty="0" smtClean="0"/>
              <a:t>For the data obtained after 2008/07.</a:t>
            </a:r>
          </a:p>
          <a:p>
            <a:pPr marL="514350" lvl="1" indent="0">
              <a:buNone/>
            </a:pPr>
            <a:r>
              <a:rPr lang="en-US" altLang="ja-JP" sz="1500" dirty="0" smtClean="0"/>
              <a:t>(http://</a:t>
            </a:r>
            <a:r>
              <a:rPr lang="en-US" altLang="ja-JP" sz="1500" dirty="0" err="1" smtClean="0"/>
              <a:t>www.naoj.org</a:t>
            </a:r>
            <a:r>
              <a:rPr lang="en-US" altLang="ja-JP" sz="1500" dirty="0"/>
              <a:t>/Observing/Instruments/</a:t>
            </a:r>
            <a:r>
              <a:rPr lang="en-US" altLang="ja-JP" sz="1500" dirty="0" err="1"/>
              <a:t>SCam</a:t>
            </a:r>
            <a:r>
              <a:rPr lang="en-US" altLang="ja-JP" sz="1500" dirty="0"/>
              <a:t>/</a:t>
            </a:r>
            <a:r>
              <a:rPr lang="en-US" altLang="ja-JP" sz="1500" dirty="0" err="1"/>
              <a:t>sdfred</a:t>
            </a:r>
            <a:r>
              <a:rPr lang="en-US" altLang="ja-JP" sz="1500" dirty="0" smtClean="0"/>
              <a:t>/)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89" r="33222"/>
          <a:stretch/>
        </p:blipFill>
        <p:spPr>
          <a:xfrm>
            <a:off x="6150157" y="1600201"/>
            <a:ext cx="1299379" cy="257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522" r="33623"/>
          <a:stretch/>
        </p:blipFill>
        <p:spPr>
          <a:xfrm>
            <a:off x="7547232" y="1600200"/>
            <a:ext cx="1278589" cy="2575961"/>
          </a:xfrm>
          <a:prstGeom prst="rect">
            <a:avLst/>
          </a:prstGeom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6807290" y="1098991"/>
            <a:ext cx="1326141" cy="5042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ja-JP" sz="1800" dirty="0" smtClean="0"/>
              <a:t>DET-ID:9</a:t>
            </a:r>
          </a:p>
          <a:p>
            <a:pPr marL="0" indent="0" algn="ctr">
              <a:buFont typeface="Arial"/>
              <a:buNone/>
            </a:pPr>
            <a:r>
              <a:rPr lang="en-US" altLang="ja-JP" sz="1600" dirty="0" smtClean="0"/>
              <a:t>g’-band </a:t>
            </a:r>
            <a:r>
              <a:rPr lang="en-US" altLang="ja-JP" sz="1600" dirty="0" err="1" smtClean="0"/>
              <a:t>domeflat</a:t>
            </a:r>
            <a:endParaRPr lang="en-US" altLang="ja-JP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50157" y="1600200"/>
            <a:ext cx="734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Jun.,2010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7547232" y="1621106"/>
            <a:ext cx="7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Oct.,2010</a:t>
            </a: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338212" y="3834252"/>
            <a:ext cx="0" cy="329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11847" y="3846463"/>
            <a:ext cx="0" cy="329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038" y="4432592"/>
            <a:ext cx="3965962" cy="1624665"/>
          </a:xfrm>
          <a:prstGeom prst="rect">
            <a:avLst/>
          </a:prstGeom>
        </p:spPr>
      </p:pic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5922067" y="6029384"/>
            <a:ext cx="2581554" cy="348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ja-JP" sz="1200" dirty="0" smtClean="0"/>
              <a:t>Screenshot of On-site data analysis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8" y="274638"/>
            <a:ext cx="8229600" cy="1143000"/>
          </a:xfrm>
        </p:spPr>
        <p:txBody>
          <a:bodyPr/>
          <a:lstStyle/>
          <a:p>
            <a:r>
              <a:rPr lang="en-US" altLang="ja-JP" u="sng" dirty="0" err="1" smtClean="0"/>
              <a:t>Suprime</a:t>
            </a:r>
            <a:r>
              <a:rPr lang="en-US" altLang="ja-JP" u="sng" dirty="0" smtClean="0"/>
              <a:t>-Cam</a:t>
            </a:r>
            <a:r>
              <a:rPr lang="en-US" altLang="ja-JP" dirty="0" smtClean="0"/>
              <a:t> </a:t>
            </a:r>
            <a:r>
              <a:rPr lang="en-US" altLang="ja-JP" sz="3200" dirty="0" smtClean="0"/>
              <a:t>(New Filters and </a:t>
            </a:r>
            <a:r>
              <a:rPr lang="en-US" altLang="ja-JP" sz="3200" dirty="0" err="1" smtClean="0"/>
              <a:t>Grisms</a:t>
            </a:r>
            <a:r>
              <a:rPr lang="en-US" altLang="ja-JP" sz="3200" dirty="0" smtClean="0"/>
              <a:t>)</a:t>
            </a:r>
            <a:endParaRPr lang="ja-JP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80" y="1525487"/>
            <a:ext cx="4361163" cy="2462759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Narrow band filter Open</a:t>
            </a:r>
            <a:endParaRPr lang="en-US" altLang="ja-JP" sz="2800" dirty="0"/>
          </a:p>
          <a:p>
            <a:pPr marL="400050" lvl="1" indent="0">
              <a:buNone/>
            </a:pPr>
            <a:r>
              <a:rPr lang="en-US" altLang="ja-JP" sz="2400" dirty="0" smtClean="0"/>
              <a:t>N-A-L656 (Hα): S10B~</a:t>
            </a:r>
          </a:p>
          <a:p>
            <a:pPr marL="400050" lvl="1" indent="0">
              <a:buNone/>
            </a:pPr>
            <a:r>
              <a:rPr lang="en-US" altLang="ja-JP" sz="2400" dirty="0" smtClean="0"/>
              <a:t>W-A-Y (Y-band): S11A~ </a:t>
            </a:r>
          </a:p>
          <a:p>
            <a:r>
              <a:rPr lang="en-US" altLang="ja-JP" sz="2800" dirty="0" err="1">
                <a:solidFill>
                  <a:srgbClr val="008000"/>
                </a:solidFill>
              </a:rPr>
              <a:t>Grisms</a:t>
            </a:r>
            <a:r>
              <a:rPr lang="en-US" altLang="ja-JP" sz="2800" dirty="0">
                <a:solidFill>
                  <a:srgbClr val="008000"/>
                </a:solidFill>
              </a:rPr>
              <a:t> will be Open</a:t>
            </a:r>
          </a:p>
          <a:p>
            <a:pPr marL="400050" lvl="1" indent="0">
              <a:buNone/>
            </a:pPr>
            <a:r>
              <a:rPr lang="en-US" altLang="ja-JP" sz="2400" dirty="0">
                <a:solidFill>
                  <a:srgbClr val="008000"/>
                </a:solidFill>
              </a:rPr>
              <a:t>Planning in 2011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400050" lvl="1" indent="0">
              <a:buNone/>
            </a:pPr>
            <a:endParaRPr lang="en-US" altLang="ja-JP" dirty="0" smtClean="0"/>
          </a:p>
          <a:p>
            <a:pPr marL="514350" indent="-514350">
              <a:buNone/>
            </a:pPr>
            <a:endParaRPr lang="en-US" altLang="ja-JP" sz="2400" dirty="0" smtClean="0"/>
          </a:p>
        </p:txBody>
      </p:sp>
      <p:pic>
        <p:nvPicPr>
          <p:cNvPr id="7" name="Picture 6" descr="grismB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75" y="4164040"/>
            <a:ext cx="3132368" cy="2349276"/>
          </a:xfrm>
          <a:prstGeom prst="rect">
            <a:avLst/>
          </a:prstGeom>
        </p:spPr>
      </p:pic>
      <p:pic>
        <p:nvPicPr>
          <p:cNvPr id="10" name="Picture 9" descr="grism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46" y="4176658"/>
            <a:ext cx="3121152" cy="2340864"/>
          </a:xfrm>
          <a:prstGeom prst="rect">
            <a:avLst/>
          </a:prstGeom>
        </p:spPr>
      </p:pic>
      <p:pic>
        <p:nvPicPr>
          <p:cNvPr id="13" name="Picture 12" descr="res_na656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15" y="1465534"/>
            <a:ext cx="2520000" cy="2520000"/>
          </a:xfrm>
          <a:prstGeom prst="rect">
            <a:avLst/>
          </a:prstGeom>
        </p:spPr>
      </p:pic>
      <p:pic>
        <p:nvPicPr>
          <p:cNvPr id="14" name="Picture 13" descr="res_Y.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55" y="1465534"/>
            <a:ext cx="2522712" cy="25227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2475" y="416404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GrismB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852" y="415115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GrismR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631" y="1642232"/>
            <a:ext cx="105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N-A-L656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7590" y="1629637"/>
            <a:ext cx="77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W-A-Y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649403" y="716730"/>
            <a:ext cx="5322391" cy="712794"/>
          </a:xfrm>
        </p:spPr>
        <p:txBody>
          <a:bodyPr>
            <a:normAutofit/>
          </a:bodyPr>
          <a:lstStyle/>
          <a:p>
            <a:r>
              <a:rPr lang="en-US" altLang="ja-JP" sz="2800" i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Failure and Recovery of DM</a:t>
            </a:r>
            <a:endParaRPr lang="ja-JP" altLang="en-US" sz="2800" i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07112" y="-163475"/>
            <a:ext cx="7062505" cy="119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AO188+IRCS</a:t>
            </a:r>
            <a:r>
              <a:rPr lang="en-US" altLang="ja-JP" sz="1800" dirty="0" smtClean="0"/>
              <a:t> </a:t>
            </a:r>
            <a:r>
              <a:rPr lang="en-US" altLang="ja-JP" sz="3200" dirty="0" smtClean="0"/>
              <a:t> (NGS mode)</a:t>
            </a:r>
            <a:endParaRPr lang="ja-JP" altLang="en-US" u="sng" dirty="0"/>
          </a:p>
        </p:txBody>
      </p:sp>
      <p:pic>
        <p:nvPicPr>
          <p:cNvPr id="6" name="Picture 5" descr="P10405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" r="7366" b="4391"/>
          <a:stretch/>
        </p:blipFill>
        <p:spPr>
          <a:xfrm>
            <a:off x="439649" y="2405568"/>
            <a:ext cx="3993436" cy="2979482"/>
          </a:xfrm>
          <a:prstGeom prst="rect">
            <a:avLst/>
          </a:prstGeom>
        </p:spPr>
      </p:pic>
      <p:pic>
        <p:nvPicPr>
          <p:cNvPr id="11" name="Picture 3" descr="h2brgfeii_final_tri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3" b="2112"/>
          <a:stretch/>
        </p:blipFill>
        <p:spPr bwMode="auto">
          <a:xfrm>
            <a:off x="4828492" y="1769729"/>
            <a:ext cx="4049890" cy="45841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551357"/>
            <a:ext cx="3841549" cy="951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Occurred on Jan. 27, 2010 </a:t>
            </a:r>
          </a:p>
          <a:p>
            <a:pPr marL="400050" lvl="1" indent="0">
              <a:buNone/>
            </a:pP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(during LGS Engineering run)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50612" y="1288290"/>
            <a:ext cx="3841549" cy="475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 smtClean="0">
                <a:solidFill>
                  <a:srgbClr val="008000"/>
                </a:solidFill>
              </a:rPr>
              <a:t>Recovered in late Oct., 2011</a:t>
            </a:r>
            <a:endParaRPr kumimoji="1" lang="en-US" altLang="ja-JP" sz="2000" dirty="0" smtClean="0">
              <a:solidFill>
                <a:srgbClr val="008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5703653"/>
            <a:ext cx="3841549" cy="745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i="1" dirty="0" smtClean="0">
                <a:solidFill>
                  <a:schemeClr val="accent6">
                    <a:lumMod val="75000"/>
                  </a:schemeClr>
                </a:solidFill>
              </a:rPr>
              <a:t>13N Backup Programs selected by TAC</a:t>
            </a:r>
          </a:p>
          <a:p>
            <a:pPr marL="0" indent="0">
              <a:buNone/>
            </a:pPr>
            <a:r>
              <a:rPr kumimoji="1" lang="en-US" altLang="ja-JP" sz="1800" i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kumimoji="1" lang="en-US" altLang="ja-JP" sz="1800" i="1" dirty="0" smtClean="0">
                <a:solidFill>
                  <a:schemeClr val="accent6">
                    <a:lumMod val="75000"/>
                  </a:schemeClr>
                </a:solidFill>
              </a:rPr>
              <a:t>N </a:t>
            </a:r>
            <a:r>
              <a:rPr kumimoji="1" lang="en-US" altLang="ja-JP" sz="1800" i="1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IRCS (w/o AO188) Obs.</a:t>
            </a:r>
            <a:endParaRPr kumimoji="1" lang="en-US" altLang="ja-JP" sz="18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828492" y="6344444"/>
            <a:ext cx="33075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000" dirty="0" smtClean="0">
                <a:latin typeface="Arial Narrow" charset="0"/>
                <a:cs typeface="Arial Narrow" charset="0"/>
              </a:rPr>
              <a:t>Red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: H2(1-0) 2.122</a:t>
            </a:r>
            <a:r>
              <a:rPr lang="en-US" altLang="ja-JP" sz="1000" dirty="0">
                <a:latin typeface="Lucida Grande" charset="0"/>
                <a:cs typeface="Lucida Grande" charset="0"/>
              </a:rPr>
              <a:t>μ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m, Green: </a:t>
            </a:r>
            <a:r>
              <a:rPr lang="en-US" altLang="ja-JP" sz="1000" dirty="0" err="1">
                <a:latin typeface="Arial Narrow" charset="0"/>
                <a:cs typeface="Arial Narrow" charset="0"/>
              </a:rPr>
              <a:t>Brγ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 2.167</a:t>
            </a:r>
            <a:r>
              <a:rPr lang="en-US" altLang="ja-JP" sz="1000" dirty="0">
                <a:latin typeface="Lucida Grande" charset="0"/>
                <a:cs typeface="Lucida Grande" charset="0"/>
              </a:rPr>
              <a:t>μ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m, Blue: [</a:t>
            </a:r>
            <a:r>
              <a:rPr lang="en-US" altLang="ja-JP" sz="1000" dirty="0" err="1">
                <a:latin typeface="Arial Narrow" charset="0"/>
                <a:cs typeface="Arial Narrow" charset="0"/>
              </a:rPr>
              <a:t>FeII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] 1.644</a:t>
            </a:r>
            <a:r>
              <a:rPr lang="en-US" altLang="ja-JP" sz="1000" dirty="0">
                <a:latin typeface="Lucida Grande" charset="0"/>
                <a:cs typeface="Lucida Grande" charset="0"/>
              </a:rPr>
              <a:t>μ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m</a:t>
            </a:r>
            <a:endParaRPr lang="ja-JP" altLang="en-US" sz="1000" dirty="0">
              <a:latin typeface="Arial Narrow" charset="0"/>
              <a:cs typeface="Arial Narrow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8220823" y="6332233"/>
            <a:ext cx="77206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300" dirty="0" smtClean="0">
                <a:latin typeface="Calibri" charset="0"/>
              </a:rPr>
              <a:t>50”</a:t>
            </a:r>
            <a:r>
              <a:rPr lang="en-US" altLang="ja-JP" sz="1300" dirty="0">
                <a:latin typeface="Calibri" charset="0"/>
              </a:rPr>
              <a:t>x 63”</a:t>
            </a:r>
            <a:endParaRPr lang="ja-JP" altLang="en-US" sz="1300" dirty="0">
              <a:latin typeface="Calibri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7347194" y="1778149"/>
            <a:ext cx="153118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1300" dirty="0">
                <a:solidFill>
                  <a:schemeClr val="bg1">
                    <a:lumMod val="85000"/>
                  </a:schemeClr>
                </a:solidFill>
                <a:latin typeface="Calibri" charset="0"/>
              </a:rPr>
              <a:t>IRCS 52mas Camera</a:t>
            </a:r>
          </a:p>
        </p:txBody>
      </p:sp>
    </p:spTree>
    <p:extLst>
      <p:ext uri="{BB962C8B-B14F-4D97-AF65-F5344CB8AC3E}">
        <p14:creationId xmlns:p14="http://schemas.microsoft.com/office/powerpoint/2010/main" val="115819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649403" y="892780"/>
            <a:ext cx="5322391" cy="712794"/>
          </a:xfrm>
        </p:spPr>
        <p:txBody>
          <a:bodyPr>
            <a:normAutofit/>
          </a:bodyPr>
          <a:lstStyle/>
          <a:p>
            <a:r>
              <a:rPr lang="en-US" altLang="ja-JP" sz="2800" i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Performance w/ New DM</a:t>
            </a:r>
            <a:endParaRPr lang="ja-JP" altLang="en-US" sz="2800" i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コンテンツ プレースホルダ 6" descr="mag_wl_sr_fwhm_10111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559" b="-4559"/>
          <a:stretch>
            <a:fillRect/>
          </a:stretch>
        </p:blipFill>
        <p:spPr>
          <a:xfrm>
            <a:off x="197612" y="1445211"/>
            <a:ext cx="4830368" cy="5413279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5177881" y="2277263"/>
            <a:ext cx="3497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ja-JP" sz="2400" i="1" dirty="0">
                <a:solidFill>
                  <a:srgbClr val="008000"/>
                </a:solidFill>
              </a:rPr>
              <a:t>C</a:t>
            </a:r>
            <a:r>
              <a:rPr kumimoji="1" lang="en-US" altLang="ja-JP" sz="2400" i="1" dirty="0" smtClean="0">
                <a:solidFill>
                  <a:srgbClr val="008000"/>
                </a:solidFill>
              </a:rPr>
              <a:t>onfirmed that AO188 performance with new DM </a:t>
            </a:r>
            <a:r>
              <a:rPr lang="en-US" altLang="ja-JP" sz="2400" i="1" dirty="0" smtClean="0">
                <a:solidFill>
                  <a:srgbClr val="008000"/>
                </a:solidFill>
              </a:rPr>
              <a:t>is almost same as before its failure.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ja-JP" sz="2400" dirty="0" smtClean="0">
                <a:solidFill>
                  <a:srgbClr val="008000"/>
                </a:solidFill>
              </a:rPr>
              <a:t>Resumed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OpenUse</a:t>
            </a:r>
            <a:r>
              <a:rPr lang="en-US" altLang="ja-JP" sz="2400" dirty="0" smtClean="0">
                <a:solidFill>
                  <a:srgbClr val="008000"/>
                </a:solidFill>
              </a:rPr>
              <a:t> since Nov., 2010.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39004" y="5481069"/>
            <a:ext cx="3818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Points w/o circle: before DM </a:t>
            </a:r>
            <a:r>
              <a:rPr lang="en-US" altLang="ja-JP" dirty="0" smtClean="0"/>
              <a:t>failure</a:t>
            </a:r>
            <a:endParaRPr kumimoji="1" lang="en-US" altLang="ja-JP" dirty="0" smtClean="0"/>
          </a:p>
          <a:p>
            <a:r>
              <a:rPr kumimoji="1" lang="en-US" altLang="ja-JP" dirty="0" smtClean="0"/>
              <a:t>Points w</a:t>
            </a:r>
            <a:r>
              <a:rPr lang="en-US" altLang="ja-JP" dirty="0"/>
              <a:t>/</a:t>
            </a:r>
            <a:r>
              <a:rPr kumimoji="1" lang="en-US" altLang="ja-JP" dirty="0" smtClean="0"/>
              <a:t> circle: after DM replacement </a:t>
            </a:r>
            <a:endParaRPr kumimoji="1" lang="ja-JP" alt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07112" y="0"/>
            <a:ext cx="7062505" cy="119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AO188+IRCS</a:t>
            </a:r>
            <a:r>
              <a:rPr lang="en-US" altLang="ja-JP" sz="1800" dirty="0" smtClean="0"/>
              <a:t> </a:t>
            </a:r>
            <a:r>
              <a:rPr lang="en-US" altLang="ja-JP" sz="3200" dirty="0" smtClean="0"/>
              <a:t> (NGS mode)</a:t>
            </a:r>
            <a:endParaRPr lang="ja-JP" altLang="en-US" u="sng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1500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5"/>
          <p:cNvSpPr>
            <a:spLocks noGrp="1"/>
          </p:cNvSpPr>
          <p:nvPr>
            <p:ph sz="half" idx="1"/>
          </p:nvPr>
        </p:nvSpPr>
        <p:spPr>
          <a:xfrm>
            <a:off x="867354" y="5103514"/>
            <a:ext cx="7719771" cy="153288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altLang="ja-JP" i="1" dirty="0" smtClean="0">
                <a:solidFill>
                  <a:schemeClr val="accent3">
                    <a:lumMod val="75000"/>
                  </a:schemeClr>
                </a:solidFill>
              </a:rPr>
              <a:t>Obtained diffraction-limited PSF w/ LGS </a:t>
            </a:r>
          </a:p>
          <a:p>
            <a:pPr>
              <a:buFont typeface="Wingdings" charset="2"/>
              <a:buChar char="ü"/>
            </a:pPr>
            <a:r>
              <a:rPr lang="en-US" altLang="ja-JP" dirty="0" smtClean="0">
                <a:solidFill>
                  <a:srgbClr val="008000"/>
                </a:solidFill>
              </a:rPr>
              <a:t>Will start </a:t>
            </a:r>
            <a:r>
              <a:rPr lang="en-US" altLang="ja-JP" dirty="0" err="1" smtClean="0">
                <a:solidFill>
                  <a:srgbClr val="008000"/>
                </a:solidFill>
              </a:rPr>
              <a:t>OpenUse</a:t>
            </a:r>
            <a:r>
              <a:rPr lang="en-US" altLang="ja-JP" dirty="0" smtClean="0">
                <a:solidFill>
                  <a:srgbClr val="008000"/>
                </a:solidFill>
              </a:rPr>
              <a:t> from May 2011.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Testing is underway..</a:t>
            </a:r>
          </a:p>
          <a:p>
            <a:endParaRPr lang="en-US" altLang="ja-JP" dirty="0" smtClean="0"/>
          </a:p>
          <a:p>
            <a:pPr>
              <a:buNone/>
            </a:pPr>
            <a:endParaRPr lang="ja-JP" altLang="en-US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717057" y="1657316"/>
            <a:ext cx="6915630" cy="3292624"/>
            <a:chOff x="195458" y="3786140"/>
            <a:chExt cx="6501883" cy="3009900"/>
          </a:xfrm>
        </p:grpSpPr>
        <p:pic>
          <p:nvPicPr>
            <p:cNvPr id="10" name="図 9" descr="ds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458" y="3786140"/>
              <a:ext cx="6489700" cy="300990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97521" y="3786140"/>
              <a:ext cx="2421056" cy="33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chemeClr val="bg1"/>
                  </a:solidFill>
                </a:rPr>
                <a:t>Seeing (FWHM ~ 0”.3)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426756" y="3802774"/>
              <a:ext cx="3270585" cy="59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chemeClr val="bg1"/>
                  </a:solidFill>
                </a:rPr>
                <a:t>LGS mode  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w/R14mag TT GS</a:t>
              </a:r>
              <a:r>
                <a:rPr kumimoji="1" lang="en-US" altLang="ja-JP" dirty="0" smtClean="0">
                  <a:solidFill>
                    <a:schemeClr val="bg1"/>
                  </a:solidFill>
                </a:rPr>
                <a:t>                                (SR~0.2 FWHM ~ 0”.08)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907112" y="0"/>
            <a:ext cx="7062505" cy="119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AO188+IRCS</a:t>
            </a:r>
            <a:r>
              <a:rPr lang="en-US" altLang="ja-JP" sz="1800" dirty="0" smtClean="0"/>
              <a:t> </a:t>
            </a:r>
            <a:r>
              <a:rPr lang="en-US" altLang="ja-JP" sz="3200" dirty="0" smtClean="0"/>
              <a:t> (LGS mode)</a:t>
            </a:r>
            <a:endParaRPr lang="ja-JP" altLang="en-US" u="sng" dirty="0"/>
          </a:p>
        </p:txBody>
      </p:sp>
      <p:sp>
        <p:nvSpPr>
          <p:cNvPr id="14" name="タイトル 3"/>
          <p:cNvSpPr>
            <a:spLocks noGrp="1"/>
          </p:cNvSpPr>
          <p:nvPr>
            <p:ph type="title"/>
          </p:nvPr>
        </p:nvSpPr>
        <p:spPr>
          <a:xfrm>
            <a:off x="768191" y="892780"/>
            <a:ext cx="7318034" cy="712794"/>
          </a:xfrm>
        </p:spPr>
        <p:txBody>
          <a:bodyPr>
            <a:normAutofit fontScale="90000"/>
          </a:bodyPr>
          <a:lstStyle/>
          <a:p>
            <a:r>
              <a:rPr lang="en-US" altLang="ja-JP" sz="2800" i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Successful Closed Loop using Laser Guide Star</a:t>
            </a:r>
            <a:endParaRPr lang="ja-JP" altLang="en-US" sz="2800" i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テキスト ボックス 10"/>
          <p:cNvSpPr txBox="1"/>
          <p:nvPr/>
        </p:nvSpPr>
        <p:spPr>
          <a:xfrm>
            <a:off x="5083486" y="4580608"/>
            <a:ext cx="257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IRCS 20mas Camera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1961" y="6284868"/>
            <a:ext cx="4314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i="1" dirty="0">
                <a:solidFill>
                  <a:srgbClr val="008000"/>
                </a:solidFill>
                <a:latin typeface="Arial Italic"/>
                <a:cs typeface="Arial Italic"/>
              </a:rPr>
              <a:t>=&gt; Please </a:t>
            </a:r>
            <a:r>
              <a:rPr lang="en-US" altLang="ja-JP" sz="20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tune in </a:t>
            </a:r>
            <a:r>
              <a:rPr lang="en-US" altLang="ja-JP" sz="2000" i="1" dirty="0" err="1" smtClean="0">
                <a:solidFill>
                  <a:srgbClr val="008000"/>
                </a:solidFill>
                <a:latin typeface="Arial Italic"/>
                <a:cs typeface="Arial Italic"/>
              </a:rPr>
              <a:t>Hayano</a:t>
            </a:r>
            <a:r>
              <a:rPr lang="en-US" altLang="ja-JP" sz="20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-san’s talk</a:t>
            </a:r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991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652" y="497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Operations of Existing Instruments</a:t>
            </a:r>
            <a:endParaRPr lang="ja-JP" alt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005" y="5057534"/>
            <a:ext cx="7268077" cy="16807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2400" dirty="0" smtClean="0">
                <a:solidFill>
                  <a:srgbClr val="008000"/>
                </a:solidFill>
              </a:rPr>
              <a:t>We appreciate your kind cooperation about</a:t>
            </a:r>
          </a:p>
          <a:p>
            <a:pPr lvl="1">
              <a:buNone/>
            </a:pPr>
            <a:r>
              <a:rPr lang="en-US" altLang="ja-JP" sz="2000" dirty="0" smtClean="0">
                <a:solidFill>
                  <a:srgbClr val="008000"/>
                </a:solidFill>
              </a:rPr>
              <a:t>Pre-imaging (30min; FOCAS and 1hour; MOIRCS), and</a:t>
            </a:r>
          </a:p>
          <a:p>
            <a:pPr lvl="1">
              <a:buNone/>
            </a:pPr>
            <a:r>
              <a:rPr lang="en-US" altLang="ja-JP" sz="2000" dirty="0" smtClean="0">
                <a:solidFill>
                  <a:srgbClr val="008000"/>
                </a:solidFill>
              </a:rPr>
              <a:t>Clear information on MOIRCS MOS masks and S-Cam filters</a:t>
            </a:r>
          </a:p>
          <a:p>
            <a:pPr lvl="1">
              <a:buNone/>
            </a:pPr>
            <a:r>
              <a:rPr lang="en-US" altLang="ja-JP" sz="2400" i="1" dirty="0" smtClean="0">
                <a:solidFill>
                  <a:srgbClr val="F79646">
                    <a:lumMod val="60000"/>
                    <a:lumOff val="40000"/>
                  </a:srgbClr>
                </a:solidFill>
              </a:rPr>
              <a:t>We </a:t>
            </a:r>
            <a:r>
              <a:rPr lang="en-US" altLang="ja-JP" sz="2400" i="1" dirty="0">
                <a:solidFill>
                  <a:srgbClr val="F79646">
                    <a:lumMod val="60000"/>
                    <a:lumOff val="40000"/>
                  </a:srgbClr>
                </a:solidFill>
              </a:rPr>
              <a:t>look forward to your continued support </a:t>
            </a:r>
            <a:r>
              <a:rPr lang="en-US" altLang="ja-JP" sz="2400" i="1" dirty="0" smtClean="0">
                <a:solidFill>
                  <a:srgbClr val="F79646">
                    <a:lumMod val="60000"/>
                    <a:lumOff val="40000"/>
                  </a:srgbClr>
                </a:solidFill>
              </a:rPr>
              <a:t>for these.</a:t>
            </a:r>
            <a:endParaRPr lang="en-US" altLang="ja-JP" sz="2400" i="1" dirty="0">
              <a:solidFill>
                <a:srgbClr val="F79646">
                  <a:lumMod val="60000"/>
                  <a:lumOff val="40000"/>
                </a:srgbClr>
              </a:solidFill>
            </a:endParaRPr>
          </a:p>
          <a:p>
            <a:pPr lvl="1">
              <a:buNone/>
            </a:pPr>
            <a:endParaRPr lang="en-US" altLang="ja-JP" dirty="0" smtClean="0">
              <a:solidFill>
                <a:srgbClr val="F0FF6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5309" y="1225171"/>
            <a:ext cx="8560860" cy="3788926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altLang="ja-JP" sz="2800" dirty="0" smtClean="0">
                <a:solidFill>
                  <a:srgbClr val="31859C"/>
                </a:solidFill>
              </a:rPr>
              <a:t> First generation instrument: (&gt;10yrs old)</a:t>
            </a:r>
          </a:p>
          <a:p>
            <a:pPr lvl="1">
              <a:buFont typeface="Wingdings" charset="2"/>
              <a:buChar char="²"/>
            </a:pPr>
            <a:r>
              <a:rPr lang="en-US" altLang="ja-JP" sz="2400" dirty="0">
                <a:solidFill>
                  <a:srgbClr val="31859C"/>
                </a:solidFill>
              </a:rPr>
              <a:t> </a:t>
            </a:r>
            <a:r>
              <a:rPr lang="en-US" altLang="ja-JP" sz="2400" dirty="0" smtClean="0">
                <a:solidFill>
                  <a:srgbClr val="31859C"/>
                </a:solidFill>
              </a:rPr>
              <a:t>Some parts: ~15 </a:t>
            </a:r>
            <a:r>
              <a:rPr lang="en-US" altLang="ja-JP" sz="2400" dirty="0" err="1" smtClean="0">
                <a:solidFill>
                  <a:srgbClr val="31859C"/>
                </a:solidFill>
              </a:rPr>
              <a:t>yrs</a:t>
            </a:r>
            <a:r>
              <a:rPr lang="en-US" altLang="ja-JP" sz="2400" dirty="0" smtClean="0">
                <a:solidFill>
                  <a:srgbClr val="31859C"/>
                </a:solidFill>
              </a:rPr>
              <a:t> old…</a:t>
            </a:r>
          </a:p>
          <a:p>
            <a:pPr>
              <a:buFont typeface="Wingdings" charset="2"/>
              <a:buChar char="q"/>
            </a:pPr>
            <a:r>
              <a:rPr lang="en-US" altLang="ja-JP" sz="2800" dirty="0">
                <a:solidFill>
                  <a:srgbClr val="31859C"/>
                </a:solidFill>
              </a:rPr>
              <a:t> </a:t>
            </a:r>
            <a:r>
              <a:rPr lang="en-US" altLang="ja-JP" sz="2800" dirty="0" smtClean="0">
                <a:solidFill>
                  <a:srgbClr val="31859C"/>
                </a:solidFill>
              </a:rPr>
              <a:t>Still succeeding in keeping in good shape</a:t>
            </a:r>
          </a:p>
          <a:p>
            <a:pPr lvl="1">
              <a:buFont typeface="Wingdings" charset="2"/>
              <a:buChar char="²"/>
            </a:pPr>
            <a:r>
              <a:rPr lang="en-US" altLang="ja-JP" sz="2400" dirty="0">
                <a:solidFill>
                  <a:srgbClr val="008000"/>
                </a:solidFill>
              </a:rPr>
              <a:t> </a:t>
            </a:r>
            <a:r>
              <a:rPr lang="en-US" altLang="ja-JP" sz="2400" dirty="0" smtClean="0">
                <a:solidFill>
                  <a:srgbClr val="008000"/>
                </a:solidFill>
              </a:rPr>
              <a:t>Thanks to dedicated works by support staff</a:t>
            </a:r>
          </a:p>
          <a:p>
            <a:pPr lvl="1">
              <a:buFont typeface="Wingdings" charset="2"/>
              <a:buChar char="Ø"/>
            </a:pPr>
            <a:r>
              <a:rPr lang="en-US" altLang="ja-JP" sz="2400" dirty="0" smtClean="0">
                <a:solidFill>
                  <a:srgbClr val="E46C0A"/>
                </a:solidFill>
              </a:rPr>
              <a:t> </a:t>
            </a:r>
            <a:r>
              <a:rPr lang="en-US" altLang="ja-JP" sz="2400" i="1" dirty="0" smtClean="0">
                <a:solidFill>
                  <a:srgbClr val="E46C0A"/>
                </a:solidFill>
              </a:rPr>
              <a:t>Once serious trouble occurs, huge resources are required</a:t>
            </a:r>
            <a:r>
              <a:rPr lang="en-US" altLang="ja-JP" sz="2400" dirty="0" smtClean="0">
                <a:solidFill>
                  <a:srgbClr val="E46C0A"/>
                </a:solidFill>
              </a:rPr>
              <a:t>. </a:t>
            </a:r>
            <a:endParaRPr lang="en-US" altLang="ja-JP" sz="2400" dirty="0">
              <a:solidFill>
                <a:srgbClr val="E46C0A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</a:rPr>
              <a:t>Serious investigation required for the </a:t>
            </a:r>
            <a:r>
              <a:rPr lang="en-US" altLang="ja-JP" sz="2800" i="1" dirty="0" smtClean="0">
                <a:solidFill>
                  <a:schemeClr val="accent2">
                    <a:lumMod val="75000"/>
                  </a:schemeClr>
                </a:solidFill>
              </a:rPr>
              <a:t>“future” of “Existing instruments”</a:t>
            </a:r>
            <a:r>
              <a:rPr lang="en-US" altLang="ja-JP" sz="2800" dirty="0" smtClean="0">
                <a:solidFill>
                  <a:schemeClr val="accent2">
                    <a:lumMod val="75000"/>
                  </a:schemeClr>
                </a:solidFill>
              </a:rPr>
              <a:t> upon ‘Users’’ demands.</a:t>
            </a:r>
          </a:p>
          <a:p>
            <a:pPr marL="400050" lvl="1" indent="0">
              <a:buNone/>
            </a:pPr>
            <a:r>
              <a:rPr lang="en-US" altLang="ja-JP" sz="2200" i="1" dirty="0" smtClean="0"/>
              <a:t>Especially in consideration of the future instrumentation in Subaru.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00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649403" y="892780"/>
            <a:ext cx="5322391" cy="712794"/>
          </a:xfrm>
        </p:spPr>
        <p:txBody>
          <a:bodyPr>
            <a:normAutofit/>
          </a:bodyPr>
          <a:lstStyle/>
          <a:p>
            <a:r>
              <a:rPr lang="en-US" altLang="ja-JP" sz="2800" i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(Complex) Operation Progress</a:t>
            </a:r>
            <a:endParaRPr lang="ja-JP" altLang="en-US" sz="2800" i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07112" y="0"/>
            <a:ext cx="7062505" cy="119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AO188+IRCS</a:t>
            </a:r>
            <a:r>
              <a:rPr lang="en-US" altLang="ja-JP" sz="1800" dirty="0" smtClean="0"/>
              <a:t> </a:t>
            </a:r>
            <a:r>
              <a:rPr lang="en-US" altLang="ja-JP" sz="3200" dirty="0" smtClean="0"/>
              <a:t> (NGS mode)</a:t>
            </a:r>
            <a:endParaRPr lang="ja-JP" altLang="en-US" u="sng" dirty="0"/>
          </a:p>
        </p:txBody>
      </p:sp>
      <p:pic>
        <p:nvPicPr>
          <p:cNvPr id="2" name="Picture 1" descr="tuning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89" y="1685118"/>
            <a:ext cx="5207839" cy="3426709"/>
          </a:xfrm>
          <a:prstGeom prst="rect">
            <a:avLst/>
          </a:prstGeom>
        </p:spPr>
      </p:pic>
      <p:sp>
        <p:nvSpPr>
          <p:cNvPr id="6" name="コンテンツ プレースホルダ 2"/>
          <p:cNvSpPr>
            <a:spLocks noGrp="1"/>
          </p:cNvSpPr>
          <p:nvPr>
            <p:ph idx="1"/>
          </p:nvPr>
        </p:nvSpPr>
        <p:spPr>
          <a:xfrm>
            <a:off x="253384" y="1941550"/>
            <a:ext cx="3609505" cy="324812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Most of NGS commands can be executed from OCS side</a:t>
            </a:r>
          </a:p>
          <a:p>
            <a:pPr>
              <a:buFont typeface="Wingdings" charset="2"/>
              <a:buChar char="ü"/>
            </a:pP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Efficient parameter tuning realized</a:t>
            </a:r>
          </a:p>
          <a:p>
            <a:pPr>
              <a:buFont typeface="Wingdings" charset="2"/>
              <a:buChar char="ü"/>
            </a:pP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ADI, Non-sidereal, </a:t>
            </a:r>
            <a:r>
              <a:rPr lang="en-US" altLang="ja-JP" sz="2400" dirty="0" err="1" smtClean="0">
                <a:solidFill>
                  <a:schemeClr val="accent3">
                    <a:lumMod val="75000"/>
                  </a:schemeClr>
                </a:solidFill>
              </a:rPr>
              <a:t>Parallactic</a:t>
            </a: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 angle spec. ready.</a:t>
            </a:r>
          </a:p>
        </p:txBody>
      </p:sp>
      <p:sp>
        <p:nvSpPr>
          <p:cNvPr id="7" name="テキスト ボックス 11"/>
          <p:cNvSpPr txBox="1"/>
          <p:nvPr/>
        </p:nvSpPr>
        <p:spPr>
          <a:xfrm>
            <a:off x="4769024" y="5182318"/>
            <a:ext cx="3200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NGS parameter tuning (gain scanning)</a:t>
            </a:r>
            <a:endParaRPr kumimoji="1" lang="ja-JP" alt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749228" y="5884758"/>
            <a:ext cx="740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i="1" dirty="0">
                <a:solidFill>
                  <a:srgbClr val="FF6600"/>
                </a:solidFill>
                <a:latin typeface="Arial Italic"/>
                <a:cs typeface="Arial Italic"/>
              </a:rPr>
              <a:t>=&gt; </a:t>
            </a:r>
            <a:r>
              <a:rPr lang="en-US" altLang="ja-JP" sz="2400" i="1" dirty="0" smtClean="0">
                <a:solidFill>
                  <a:srgbClr val="FF6600"/>
                </a:solidFill>
                <a:latin typeface="Arial Italic"/>
                <a:cs typeface="Arial Italic"/>
              </a:rPr>
              <a:t>LGS operation could be even more complicated…</a:t>
            </a:r>
            <a:endParaRPr lang="en-US" sz="2400" dirty="0">
              <a:solidFill>
                <a:srgbClr val="FF66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4245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57572" y="-36633"/>
            <a:ext cx="7062505" cy="1196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AO188+IRCS</a:t>
            </a:r>
            <a:r>
              <a:rPr lang="en-US" altLang="ja-JP" sz="1800" dirty="0" smtClean="0"/>
              <a:t> </a:t>
            </a:r>
            <a:r>
              <a:rPr lang="en-US" altLang="ja-JP" sz="3200" dirty="0" smtClean="0"/>
              <a:t> (DM resume)</a:t>
            </a:r>
            <a:endParaRPr lang="ja-JP" altLang="en-US" u="sng" dirty="0"/>
          </a:p>
        </p:txBody>
      </p:sp>
      <p:pic>
        <p:nvPicPr>
          <p:cNvPr id="5" name="Picture 1" descr="h2brgfeii_final_tr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374775"/>
            <a:ext cx="4678363" cy="4681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2brgfeii_final_tri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374775"/>
            <a:ext cx="4678363" cy="4683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eii_rot_z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14400"/>
            <a:ext cx="1798638" cy="27003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2_rot_zm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606800"/>
            <a:ext cx="1798638" cy="27003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6997700" y="152400"/>
            <a:ext cx="2070100" cy="6343650"/>
          </a:xfrm>
          <a:prstGeom prst="roundRect">
            <a:avLst>
              <a:gd name="adj" fmla="val 5428"/>
            </a:avLst>
          </a:prstGeom>
          <a:solidFill>
            <a:schemeClr val="bg1">
              <a:lumMod val="65000"/>
              <a:lumOff val="35000"/>
              <a:alpha val="50000"/>
            </a:schemeClr>
          </a:solidFill>
          <a:ln cap="flat">
            <a:noFill/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7251700" y="115888"/>
            <a:ext cx="1598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800" dirty="0">
                <a:solidFill>
                  <a:schemeClr val="accent1"/>
                </a:solidFill>
                <a:latin typeface="Calibri" charset="0"/>
              </a:rPr>
              <a:t>Gemini</a:t>
            </a:r>
          </a:p>
          <a:p>
            <a:pPr algn="ctr"/>
            <a:r>
              <a:rPr lang="en-US" altLang="ja-JP" sz="1800" dirty="0">
                <a:solidFill>
                  <a:srgbClr val="FFFF00"/>
                </a:solidFill>
                <a:latin typeface="Calibri" charset="0"/>
              </a:rPr>
              <a:t>LGS </a:t>
            </a:r>
            <a:r>
              <a:rPr lang="en-US" altLang="ja-JP" sz="1800" dirty="0" err="1">
                <a:latin typeface="Calibri" charset="0"/>
              </a:rPr>
              <a:t>Altair+NIRI</a:t>
            </a:r>
            <a:endParaRPr lang="ja-JP" altLang="en-US" sz="1800" dirty="0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184650" y="6115050"/>
            <a:ext cx="7715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300">
                <a:latin typeface="Calibri" charset="0"/>
              </a:rPr>
              <a:t>63”x 63”</a:t>
            </a:r>
            <a:endParaRPr lang="ja-JP" altLang="en-US" sz="1300">
              <a:latin typeface="Calibri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724025" y="2852738"/>
            <a:ext cx="720725" cy="1079500"/>
          </a:xfrm>
          <a:prstGeom prst="rect">
            <a:avLst/>
          </a:prstGeom>
          <a:noFill/>
          <a:ln w="9525" cap="flat" cmpd="sng" algn="ctr">
            <a:solidFill>
              <a:schemeClr val="bg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1724025" y="919163"/>
            <a:ext cx="3352800" cy="1933575"/>
          </a:xfrm>
          <a:prstGeom prst="line">
            <a:avLst/>
          </a:prstGeom>
          <a:ln w="6350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1724025" y="3932238"/>
            <a:ext cx="3352800" cy="2374900"/>
          </a:xfrm>
          <a:prstGeom prst="line">
            <a:avLst/>
          </a:prstGeom>
          <a:ln w="6350" cap="flat" cmpd="sng" algn="ctr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2268538" y="2592388"/>
            <a:ext cx="765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000">
                <a:solidFill>
                  <a:srgbClr val="BFBFBF"/>
                </a:solidFill>
                <a:latin typeface="Calibri" charset="0"/>
              </a:rPr>
              <a:t>9”.6x 14”.5</a:t>
            </a:r>
            <a:endParaRPr lang="ja-JP" altLang="en-US" sz="1000">
              <a:solidFill>
                <a:srgbClr val="BFBFBF"/>
              </a:solidFill>
              <a:latin typeface="Calibri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5076825" y="3619500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H</a:t>
            </a:r>
            <a:r>
              <a:rPr lang="en-US" altLang="ja-JP" sz="1200" baseline="-25000"/>
              <a:t>2</a:t>
            </a:r>
            <a:r>
              <a:rPr lang="en-US" altLang="ja-JP" sz="1200"/>
              <a:t>(1-0)</a:t>
            </a:r>
            <a:endParaRPr lang="ja-JP" altLang="en-US" sz="1200"/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28600" y="6121400"/>
            <a:ext cx="33083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300" dirty="0">
                <a:latin typeface="Calibri" charset="0"/>
              </a:rPr>
              <a:t>IRCS 52mas Camera</a:t>
            </a:r>
          </a:p>
          <a:p>
            <a:pPr eaLnBrk="1" hangingPunct="1"/>
            <a:r>
              <a:rPr lang="en-US" altLang="ja-JP" sz="1000" dirty="0">
                <a:latin typeface="Arial Narrow" charset="0"/>
                <a:cs typeface="Arial Narrow" charset="0"/>
              </a:rPr>
              <a:t>Red: H2(1-0) 2.122</a:t>
            </a:r>
            <a:r>
              <a:rPr lang="en-US" altLang="ja-JP" sz="1000" dirty="0">
                <a:latin typeface="Lucida Grande" charset="0"/>
                <a:cs typeface="Lucida Grande" charset="0"/>
              </a:rPr>
              <a:t>μ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m, Green: </a:t>
            </a:r>
            <a:r>
              <a:rPr lang="en-US" altLang="ja-JP" sz="1000" dirty="0" err="1">
                <a:latin typeface="Arial Narrow" charset="0"/>
                <a:cs typeface="Arial Narrow" charset="0"/>
              </a:rPr>
              <a:t>Brγ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 2.167</a:t>
            </a:r>
            <a:r>
              <a:rPr lang="en-US" altLang="ja-JP" sz="1000" dirty="0">
                <a:latin typeface="Lucida Grande" charset="0"/>
                <a:cs typeface="Lucida Grande" charset="0"/>
              </a:rPr>
              <a:t>μ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m, Blue: [</a:t>
            </a:r>
            <a:r>
              <a:rPr lang="en-US" altLang="ja-JP" sz="1000" dirty="0" err="1">
                <a:latin typeface="Arial Narrow" charset="0"/>
                <a:cs typeface="Arial Narrow" charset="0"/>
              </a:rPr>
              <a:t>FeII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] 1.644</a:t>
            </a:r>
            <a:r>
              <a:rPr lang="en-US" altLang="ja-JP" sz="1000" dirty="0">
                <a:latin typeface="Lucida Grande" charset="0"/>
                <a:cs typeface="Lucida Grande" charset="0"/>
              </a:rPr>
              <a:t>μ</a:t>
            </a:r>
            <a:r>
              <a:rPr lang="en-US" altLang="ja-JP" sz="1000" dirty="0">
                <a:latin typeface="Arial Narrow" charset="0"/>
                <a:cs typeface="Arial Narrow" charset="0"/>
              </a:rPr>
              <a:t>m</a:t>
            </a:r>
            <a:endParaRPr lang="ja-JP" altLang="en-US" sz="1000" dirty="0">
              <a:latin typeface="Arial Narrow" charset="0"/>
              <a:cs typeface="Arial Narrow" charset="0"/>
            </a:endParaRPr>
          </a:p>
        </p:txBody>
      </p:sp>
      <p:pic>
        <p:nvPicPr>
          <p:cNvPr id="22" name="Picture 7" descr="gemini_feii_rot_zm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919163"/>
            <a:ext cx="1800225" cy="27003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emini_h2_rot_zm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3619500"/>
            <a:ext cx="1800225" cy="26987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142163" y="3619500"/>
            <a:ext cx="6778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H</a:t>
            </a:r>
            <a:r>
              <a:rPr lang="en-US" altLang="ja-JP" sz="1200" baseline="-25000"/>
              <a:t>2</a:t>
            </a:r>
            <a:r>
              <a:rPr lang="en-US" altLang="ja-JP" sz="1200"/>
              <a:t>(1-0)</a:t>
            </a:r>
            <a:endParaRPr lang="ja-JP" altLang="en-US" sz="1200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105400" y="919163"/>
            <a:ext cx="534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[FeII]</a:t>
            </a:r>
            <a:endParaRPr lang="ja-JP" altLang="en-US" sz="1200"/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7208838" y="917575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/>
              <a:t>[FeII]</a:t>
            </a:r>
            <a:endParaRPr lang="ja-JP" altLang="en-US" sz="1200"/>
          </a:p>
        </p:txBody>
      </p:sp>
      <p:grpSp>
        <p:nvGrpSpPr>
          <p:cNvPr id="27" name="Group 26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2474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88536" y="3352861"/>
            <a:ext cx="936394" cy="1070514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52" y="3352861"/>
            <a:ext cx="924399" cy="1070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3"/>
            <a:ext cx="8229600" cy="101695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Highlight </a:t>
            </a:r>
            <a:r>
              <a:rPr lang="en-US" altLang="ja-JP" sz="3600" dirty="0" smtClean="0"/>
              <a:t>(2010-2011) </a:t>
            </a:r>
            <a:endParaRPr lang="ja-JP" alt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81485" y="1067457"/>
            <a:ext cx="409345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 smtClean="0"/>
              <a:t>2010 </a:t>
            </a:r>
            <a:r>
              <a:rPr lang="en-US" altLang="ja-JP" sz="3200" i="1" dirty="0" smtClean="0"/>
              <a:t>May</a:t>
            </a:r>
            <a:endParaRPr lang="en-US" altLang="ja-JP" sz="3200" i="1" dirty="0" smtClean="0"/>
          </a:p>
          <a:p>
            <a:pPr lvl="1"/>
            <a:r>
              <a:rPr lang="en-US" altLang="ja-JP" sz="2400" i="1" dirty="0" smtClean="0">
                <a:solidFill>
                  <a:srgbClr val="008000"/>
                </a:solidFill>
              </a:rPr>
              <a:t>FMOS joined in the lineup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ja-JP" sz="2400" i="1" dirty="0" smtClean="0">
                <a:solidFill>
                  <a:schemeClr val="accent6">
                    <a:lumMod val="75000"/>
                  </a:schemeClr>
                </a:solidFill>
              </a:rPr>
              <a:t>IRS1 low-resolution only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ja-JP" sz="2400" i="1" dirty="0" smtClean="0">
                <a:solidFill>
                  <a:schemeClr val="accent3">
                    <a:lumMod val="75000"/>
                  </a:schemeClr>
                </a:solidFill>
              </a:rPr>
              <a:t>IRS2 will come in S11A.</a:t>
            </a:r>
            <a:endParaRPr lang="en-US" altLang="ja-JP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485" y="2625072"/>
            <a:ext cx="46228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 smtClean="0"/>
              <a:t>2011 May</a:t>
            </a:r>
          </a:p>
          <a:p>
            <a:pPr lvl="1"/>
            <a:r>
              <a:rPr lang="en-US" altLang="ja-JP" sz="2400" i="1" dirty="0" smtClean="0">
                <a:solidFill>
                  <a:srgbClr val="77933C"/>
                </a:solidFill>
              </a:rPr>
              <a:t>LGS AO188 will start open use.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altLang="ja-JP" sz="2400" i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altLang="ja-JP" sz="2400" i="1" dirty="0" smtClean="0">
                <a:solidFill>
                  <a:schemeClr val="accent6">
                    <a:lumMod val="75000"/>
                  </a:schemeClr>
                </a:solidFill>
              </a:rPr>
              <a:t>valuation on-going </a:t>
            </a:r>
            <a:endParaRPr lang="en-US" altLang="ja-JP" sz="2000" i="1" dirty="0">
              <a:solidFill>
                <a:srgbClr val="FFFFFF"/>
              </a:solidFill>
            </a:endParaRPr>
          </a:p>
        </p:txBody>
      </p:sp>
      <p:pic>
        <p:nvPicPr>
          <p:cNvPr id="4" name="Picture 3" descr="rez_s1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8" y="4058410"/>
            <a:ext cx="3035940" cy="2732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853" y="2137468"/>
            <a:ext cx="2364683" cy="33611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882" y="3756408"/>
            <a:ext cx="1133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Sans"/>
              </a:rPr>
              <a:t>IRCS</a:t>
            </a:r>
          </a:p>
          <a:p>
            <a:pPr algn="ctr"/>
            <a:r>
              <a:rPr lang="en-US" dirty="0" err="1">
                <a:solidFill>
                  <a:srgbClr val="800000"/>
                </a:solidFill>
                <a:latin typeface="GillSans"/>
              </a:rPr>
              <a:t>HiCIAO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4365" y="3365072"/>
            <a:ext cx="8647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6666"/>
                </a:solidFill>
                <a:latin typeface="GillSans"/>
              </a:rPr>
              <a:t>AO188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228307" y="3948511"/>
            <a:ext cx="631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GillSans"/>
              </a:rPr>
              <a:t>HDS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014346" y="5686533"/>
            <a:ext cx="91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GillSans"/>
              </a:rPr>
              <a:t>FOCAS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870397" y="5540001"/>
            <a:ext cx="1218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GillSans"/>
              </a:rPr>
              <a:t>MOIRCS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GillSans"/>
              </a:rPr>
              <a:t>COMICS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88148" y="1669115"/>
            <a:ext cx="76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Sans"/>
              </a:rPr>
              <a:t>FMOS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976260" y="1676163"/>
            <a:ext cx="804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GillSans"/>
              </a:rPr>
              <a:t>S-Cam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90801" y="833369"/>
            <a:ext cx="2889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Italic"/>
                <a:cs typeface="Arial Italic"/>
              </a:rPr>
              <a:t>Instruments Lineup</a:t>
            </a:r>
            <a:endParaRPr kumimoji="1" lang="ja-JP" altLang="en-US" sz="2400" i="1" dirty="0">
              <a:solidFill>
                <a:schemeClr val="accent2">
                  <a:lumMod val="60000"/>
                  <a:lumOff val="40000"/>
                </a:schemeClr>
              </a:solidFill>
              <a:latin typeface="Arial Italic"/>
              <a:cs typeface="Arial Ital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870396" y="5498641"/>
            <a:ext cx="2055827" cy="687692"/>
          </a:xfrm>
          <a:prstGeom prst="rect">
            <a:avLst/>
          </a:prstGeom>
          <a:solidFill>
            <a:schemeClr val="bg2">
              <a:alpha val="37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979924" y="1449776"/>
            <a:ext cx="1946300" cy="687692"/>
          </a:xfrm>
          <a:prstGeom prst="rect">
            <a:avLst/>
          </a:prstGeom>
          <a:solidFill>
            <a:schemeClr val="bg1">
              <a:lumMod val="85000"/>
              <a:alpha val="37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21579" y="301611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NsIR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8967" y="2995740"/>
            <a:ext cx="77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NsOpt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280" y="1067457"/>
            <a:ext cx="40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703280" y="625961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81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2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Highlight </a:t>
            </a:r>
            <a:r>
              <a:rPr lang="en-US" altLang="ja-JP" sz="3600" dirty="0" smtClean="0"/>
              <a:t>(Downtime)</a:t>
            </a:r>
            <a:endParaRPr lang="ja-JP" alt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90801" y="906635"/>
            <a:ext cx="2918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D99694"/>
                </a:solidFill>
                <a:latin typeface="Arial Italic"/>
                <a:cs typeface="Arial Italic"/>
              </a:rPr>
              <a:t>To keep functional, </a:t>
            </a:r>
            <a:endParaRPr kumimoji="1" lang="ja-JP" altLang="en-US" sz="2400" i="1" dirty="0">
              <a:solidFill>
                <a:srgbClr val="D99694"/>
              </a:solidFill>
              <a:latin typeface="Arial Italic"/>
              <a:cs typeface="Arial Ital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4252" y="2526698"/>
            <a:ext cx="3743606" cy="3523698"/>
            <a:chOff x="369322" y="1772756"/>
            <a:chExt cx="4518145" cy="4147188"/>
          </a:xfrm>
        </p:grpSpPr>
        <p:sp>
          <p:nvSpPr>
            <p:cNvPr id="3" name="Rounded Rectangle 2"/>
            <p:cNvSpPr/>
            <p:nvPr/>
          </p:nvSpPr>
          <p:spPr>
            <a:xfrm>
              <a:off x="369322" y="1772756"/>
              <a:ext cx="4348014" cy="414718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73281" y="2350538"/>
              <a:ext cx="4414186" cy="3555034"/>
              <a:chOff x="4119421" y="1462259"/>
              <a:chExt cx="4950386" cy="3847261"/>
            </a:xfrm>
          </p:grpSpPr>
          <p:graphicFrame>
            <p:nvGraphicFramePr>
              <p:cNvPr id="9" name="Chart 8"/>
              <p:cNvGraphicFramePr>
                <a:graphicFrameLocks/>
              </p:cNvGraphicFramePr>
              <p:nvPr/>
            </p:nvGraphicFramePr>
            <p:xfrm>
              <a:off x="4362103" y="1520751"/>
              <a:ext cx="4679054" cy="365982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5067368" y="1462259"/>
                <a:ext cx="2168745" cy="313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>
                    <a:solidFill>
                      <a:srgbClr val="008000"/>
                    </a:solidFill>
                  </a:rPr>
                  <a:t>■</a:t>
                </a:r>
                <a:r>
                  <a:rPr lang="en-US" altLang="ja-JP" sz="1000" dirty="0" smtClean="0">
                    <a:solidFill>
                      <a:srgbClr val="008000"/>
                    </a:solidFill>
                  </a:rPr>
                  <a:t> Instrument trouble time</a:t>
                </a:r>
                <a:endParaRPr kumimoji="1" lang="ja-JP" altLang="en-US" sz="1000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13" name="Curved Connector 12"/>
              <p:cNvCxnSpPr/>
              <p:nvPr/>
            </p:nvCxnSpPr>
            <p:spPr>
              <a:xfrm flipV="1">
                <a:off x="7085416" y="2172500"/>
                <a:ext cx="914400" cy="284096"/>
              </a:xfrm>
              <a:prstGeom prst="curvedConnector3">
                <a:avLst>
                  <a:gd name="adj1" fmla="val 19846"/>
                </a:avLst>
              </a:prstGeom>
              <a:ln w="38100">
                <a:solidFill>
                  <a:schemeClr val="accent3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8016526" y="1870850"/>
                <a:ext cx="1053281" cy="58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Less </a:t>
                </a:r>
              </a:p>
              <a:p>
                <a:r>
                  <a:rPr kumimoji="1" lang="en-US" altLang="ja-JP" sz="1200" i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trouble!!</a:t>
                </a:r>
                <a:endParaRPr kumimoji="1" lang="ja-JP" altLang="en-US" sz="1200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3498761" y="2992117"/>
                <a:ext cx="1574579" cy="333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/>
                  <a:t>Operating Efficiency</a:t>
                </a:r>
                <a:endParaRPr kumimoji="1" lang="ja-JP" altLang="en-US" sz="10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036044" y="4995911"/>
                <a:ext cx="926882" cy="313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smtClean="0"/>
                  <a:t>Semester</a:t>
                </a:r>
                <a:endParaRPr kumimoji="1" lang="ja-JP" altLang="en-US" sz="1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89678" y="1956761"/>
              <a:ext cx="1335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In 2009 UM</a:t>
              </a:r>
              <a:endParaRPr lang="en-US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50640053"/>
              </p:ext>
            </p:extLst>
          </p:nvPr>
        </p:nvGraphicFramePr>
        <p:xfrm>
          <a:off x="4066714" y="1856071"/>
          <a:ext cx="5077286" cy="330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70427" y="5475284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008000"/>
                </a:solidFill>
              </a:rPr>
              <a:t>Still functioning well</a:t>
            </a:r>
            <a:endParaRPr lang="en-US" sz="2400" b="1" i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6714" y="1585928"/>
            <a:ext cx="48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97863" y="1572216"/>
            <a:ext cx="226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Downtime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40331" y="3731448"/>
            <a:ext cx="1001413" cy="298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Executive Summary</a:t>
            </a:r>
            <a:endParaRPr lang="ja-JP" alt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5309" y="1499046"/>
            <a:ext cx="8560860" cy="5092598"/>
          </a:xfrm>
        </p:spPr>
        <p:txBody>
          <a:bodyPr tIns="0" bIns="0">
            <a:normAutofit fontScale="85000" lnSpcReduction="20000"/>
          </a:bodyPr>
          <a:lstStyle/>
          <a:p>
            <a:pPr>
              <a:buNone/>
            </a:pPr>
            <a:r>
              <a:rPr lang="en-US" altLang="ja-JP" sz="2800" u="sng" dirty="0" smtClean="0"/>
              <a:t>MOIRCS</a:t>
            </a:r>
          </a:p>
          <a:p>
            <a:pPr lvl="1">
              <a:buFont typeface="Arial"/>
              <a:buChar char="•"/>
            </a:pPr>
            <a:r>
              <a:rPr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Channel-1 trouble </a:t>
            </a:r>
            <a:r>
              <a:rPr lang="en-US" altLang="ja-JP" sz="2400" dirty="0" smtClean="0"/>
              <a:t>and </a:t>
            </a: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recovery</a:t>
            </a:r>
            <a:r>
              <a:rPr lang="en-US" altLang="ja-JP" sz="2400" dirty="0" smtClean="0"/>
              <a:t>, and New NBF and ND</a:t>
            </a:r>
          </a:p>
          <a:p>
            <a:pPr>
              <a:buNone/>
            </a:pPr>
            <a:r>
              <a:rPr lang="en-US" altLang="ja-JP" sz="2800" u="sng" dirty="0"/>
              <a:t>FOCAS</a:t>
            </a:r>
          </a:p>
          <a:p>
            <a:pPr lvl="1">
              <a:buFont typeface="Arial"/>
              <a:buChar char="•"/>
            </a:pPr>
            <a:r>
              <a:rPr lang="en-US" altLang="ja-JP" sz="2400" dirty="0"/>
              <a:t>FDCCD upgrade</a:t>
            </a:r>
          </a:p>
          <a:p>
            <a:pPr>
              <a:buNone/>
            </a:pPr>
            <a:r>
              <a:rPr lang="en-US" altLang="ja-JP" sz="2800" u="sng" dirty="0" smtClean="0"/>
              <a:t>HDS</a:t>
            </a:r>
            <a:endParaRPr lang="en-US" altLang="ja-JP" sz="2800" u="sng" dirty="0" smtClean="0"/>
          </a:p>
          <a:p>
            <a:pPr lvl="1">
              <a:buFont typeface="Arial"/>
              <a:buChar char="•"/>
            </a:pPr>
            <a:r>
              <a:rPr lang="en-US" altLang="ja-JP" sz="2400" dirty="0" smtClean="0"/>
              <a:t>Image-slicer </a:t>
            </a:r>
            <a:r>
              <a:rPr lang="en-US" altLang="ja-JP" sz="2400" dirty="0" smtClean="0">
                <a:solidFill>
                  <a:srgbClr val="31859C"/>
                </a:solidFill>
              </a:rPr>
              <a:t>=&gt; </a:t>
            </a:r>
            <a:r>
              <a:rPr lang="en-US" altLang="ja-JP" sz="2400" dirty="0" err="1" smtClean="0">
                <a:solidFill>
                  <a:srgbClr val="31859C"/>
                </a:solidFill>
              </a:rPr>
              <a:t>Tajitsu</a:t>
            </a:r>
            <a:r>
              <a:rPr lang="en-US" altLang="ja-JP" sz="2400" dirty="0" smtClean="0">
                <a:solidFill>
                  <a:srgbClr val="31859C"/>
                </a:solidFill>
              </a:rPr>
              <a:t>-san’s Poster</a:t>
            </a:r>
          </a:p>
          <a:p>
            <a:pPr>
              <a:buNone/>
            </a:pPr>
            <a:r>
              <a:rPr lang="en-US" altLang="ja-JP" sz="2800" u="sng" dirty="0" err="1" smtClean="0"/>
              <a:t>Suprime</a:t>
            </a:r>
            <a:r>
              <a:rPr lang="en-US" altLang="ja-JP" sz="2800" u="sng" dirty="0"/>
              <a:t>-Cam</a:t>
            </a:r>
          </a:p>
          <a:p>
            <a:pPr lvl="1">
              <a:buFont typeface="Arial"/>
              <a:buChar char="•"/>
            </a:pPr>
            <a:r>
              <a:rPr lang="en-US" altLang="ja-JP" sz="2400" dirty="0"/>
              <a:t>1-Channel signal anomaly, on-site DA system, and New NBFs </a:t>
            </a:r>
            <a:r>
              <a:rPr lang="en-US" altLang="ja-JP" sz="2400" dirty="0" err="1"/>
              <a:t>Grisms</a:t>
            </a:r>
            <a:endParaRPr lang="en-US" altLang="ja-JP" sz="2400" dirty="0"/>
          </a:p>
          <a:p>
            <a:pPr>
              <a:buNone/>
            </a:pPr>
            <a:r>
              <a:rPr lang="en-US" altLang="ja-JP" sz="2800" u="sng" dirty="0"/>
              <a:t>AO188+IRCS</a:t>
            </a:r>
          </a:p>
          <a:p>
            <a:pPr lvl="1">
              <a:buFont typeface="Arial"/>
              <a:buChar char="•"/>
            </a:pPr>
            <a:r>
              <a:rPr lang="en-US" altLang="ja-JP" sz="2400" dirty="0">
                <a:solidFill>
                  <a:srgbClr val="E46C0A"/>
                </a:solidFill>
              </a:rPr>
              <a:t>DM failure </a:t>
            </a:r>
            <a:r>
              <a:rPr lang="en-US" altLang="ja-JP" sz="2400" dirty="0"/>
              <a:t>and </a:t>
            </a:r>
            <a:r>
              <a:rPr lang="en-US" altLang="ja-JP" sz="2400" dirty="0">
                <a:solidFill>
                  <a:srgbClr val="77933C"/>
                </a:solidFill>
              </a:rPr>
              <a:t>recovery</a:t>
            </a:r>
            <a:r>
              <a:rPr lang="en-US" altLang="ja-JP" sz="2400" dirty="0"/>
              <a:t>, and NGS resumed.</a:t>
            </a:r>
          </a:p>
          <a:p>
            <a:pPr lvl="1">
              <a:buFont typeface="Arial"/>
              <a:buChar char="•"/>
            </a:pPr>
            <a:r>
              <a:rPr lang="en-US" altLang="ja-JP" sz="2400" dirty="0">
                <a:solidFill>
                  <a:schemeClr val="tx1">
                    <a:lumMod val="75000"/>
                  </a:schemeClr>
                </a:solidFill>
              </a:rPr>
              <a:t>LGS development  (</a:t>
            </a: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</a:rPr>
              <a:t>=&gt; </a:t>
            </a:r>
            <a:r>
              <a:rPr lang="en-US" altLang="ja-JP" sz="2400" dirty="0" err="1">
                <a:solidFill>
                  <a:schemeClr val="accent5">
                    <a:lumMod val="75000"/>
                  </a:schemeClr>
                </a:solidFill>
              </a:rPr>
              <a:t>Hayano</a:t>
            </a:r>
            <a:r>
              <a:rPr lang="en-US" altLang="ja-JP" sz="2400" dirty="0">
                <a:solidFill>
                  <a:schemeClr val="accent5">
                    <a:lumMod val="75000"/>
                  </a:schemeClr>
                </a:solidFill>
              </a:rPr>
              <a:t>-san’s Talk</a:t>
            </a:r>
            <a:r>
              <a:rPr lang="en-US" altLang="ja-JP" sz="2400" dirty="0">
                <a:solidFill>
                  <a:schemeClr val="tx1">
                    <a:lumMod val="75000"/>
                  </a:schemeClr>
                </a:solidFill>
              </a:rPr>
              <a:t>) and Open in S11A</a:t>
            </a:r>
            <a:r>
              <a:rPr lang="en-US" altLang="ja-JP" sz="2400" dirty="0" smtClean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altLang="ja-JP" sz="2800" u="sng" dirty="0" smtClean="0"/>
              <a:t>FMOS</a:t>
            </a:r>
            <a:endParaRPr lang="en-US" altLang="ja-JP" sz="2800" u="sng" dirty="0" smtClean="0"/>
          </a:p>
          <a:p>
            <a:pPr lvl="1">
              <a:buFont typeface="Arial"/>
              <a:buChar char="•"/>
            </a:pPr>
            <a:r>
              <a:rPr lang="en-US" altLang="ja-JP" sz="2400" dirty="0" smtClean="0"/>
              <a:t>IRS1(LR) open use and HR, IRS2 development </a:t>
            </a:r>
            <a:r>
              <a:rPr lang="en-US" altLang="ja-JP" sz="2400" dirty="0" smtClean="0">
                <a:solidFill>
                  <a:srgbClr val="31859C"/>
                </a:solidFill>
              </a:rPr>
              <a:t>=&gt; Tamura-san’s </a:t>
            </a:r>
            <a:r>
              <a:rPr lang="en-US" altLang="ja-JP" sz="2400" dirty="0" smtClean="0">
                <a:solidFill>
                  <a:srgbClr val="31859C"/>
                </a:solidFill>
              </a:rPr>
              <a:t>talk</a:t>
            </a:r>
          </a:p>
          <a:p>
            <a:pPr marL="0" indent="0">
              <a:buNone/>
            </a:pPr>
            <a:r>
              <a:rPr lang="en-US" altLang="ja-JP" sz="2800" u="sng" dirty="0" smtClean="0">
                <a:solidFill>
                  <a:srgbClr val="77933C"/>
                </a:solidFill>
              </a:rPr>
              <a:t>Gen2</a:t>
            </a:r>
          </a:p>
          <a:p>
            <a:pPr lvl="1" indent="-342900">
              <a:buFont typeface="Arial"/>
              <a:buChar char="•"/>
            </a:pP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Most of the operations (except for S-Cam) are conducted using Gen2.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3427" y="1037381"/>
            <a:ext cx="527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To keep operational and competitive, </a:t>
            </a:r>
            <a:endParaRPr kumimoji="1" lang="ja-JP" altLang="en-US" sz="2400" i="1" dirty="0">
              <a:solidFill>
                <a:srgbClr val="008000"/>
              </a:solidFill>
              <a:latin typeface="Arial Italic"/>
              <a:cs typeface="Arial Italic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53031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R</a:t>
            </a:r>
            <a:r>
              <a:rPr kumimoji="1" lang="en-US" altLang="ja-JP" sz="2400" dirty="0" smtClean="0"/>
              <a:t>ecognized on Sep. 28, 2010 (before the first S10B obs.).</a:t>
            </a:r>
          </a:p>
          <a:p>
            <a:r>
              <a:rPr kumimoji="1" lang="en-US" altLang="ja-JP" sz="2400" dirty="0" smtClean="0">
                <a:solidFill>
                  <a:schemeClr val="accent6">
                    <a:lumMod val="75000"/>
                  </a:schemeClr>
                </a:solidFill>
              </a:rPr>
              <a:t>Channel-2 side only Operation during the whole S10B.</a:t>
            </a:r>
          </a:p>
          <a:p>
            <a:pPr lvl="1">
              <a:buFont typeface="Wingdings" charset="2"/>
              <a:buChar char="Ø"/>
            </a:pPr>
            <a:r>
              <a:rPr kumimoji="1" lang="en-US" altLang="ja-JP" sz="2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 N (Keck[</a:t>
            </a:r>
            <a:r>
              <a:rPr kumimoji="1" lang="en-US" altLang="ja-JP" sz="2000" dirty="0" err="1" smtClean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]), 2 N (Gemini[</a:t>
            </a:r>
            <a:r>
              <a:rPr kumimoji="1" lang="en-US" altLang="ja-JP" sz="2000" dirty="0" err="1" smtClean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]), 1 N (UH), </a:t>
            </a:r>
            <a:r>
              <a:rPr kumimoji="1" lang="en-US" altLang="ja-JP" sz="2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 N (Subaru </a:t>
            </a:r>
            <a:r>
              <a:rPr kumimoji="1" lang="en-US" altLang="ja-JP" sz="2000" dirty="0" err="1" smtClean="0">
                <a:solidFill>
                  <a:schemeClr val="accent6">
                    <a:lumMod val="75000"/>
                  </a:schemeClr>
                </a:solidFill>
              </a:rPr>
              <a:t>OpenUse</a:t>
            </a: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kumimoji="1" lang="en-US" altLang="ja-JP" sz="2000" dirty="0" err="1" smtClean="0">
                <a:solidFill>
                  <a:schemeClr val="accent6">
                    <a:lumMod val="75000"/>
                  </a:schemeClr>
                </a:solidFill>
              </a:rPr>
              <a:t>ip</a:t>
            </a:r>
            <a:r>
              <a:rPr kumimoji="1" lang="en-US" altLang="ja-JP" sz="2000" dirty="0" smtClean="0">
                <a:solidFill>
                  <a:schemeClr val="accent6">
                    <a:lumMod val="75000"/>
                  </a:schemeClr>
                </a:solidFill>
              </a:rPr>
              <a:t>])</a:t>
            </a:r>
          </a:p>
          <a:p>
            <a:pPr marL="914400" lvl="2" indent="0">
              <a:buNone/>
            </a:pPr>
            <a:r>
              <a:rPr kumimoji="1" lang="en-US" altLang="ja-JP" sz="1600" dirty="0" smtClean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kumimoji="1" lang="en-US" altLang="ja-JP" sz="1600" dirty="0" err="1" smtClean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kumimoji="1" lang="en-US" altLang="ja-JP" sz="1600" dirty="0" smtClean="0">
                <a:solidFill>
                  <a:schemeClr val="accent6">
                    <a:lumMod val="75000"/>
                  </a:schemeClr>
                </a:solidFill>
              </a:rPr>
              <a:t>]: Time Exchange Program, [</a:t>
            </a:r>
            <a:r>
              <a:rPr kumimoji="1" lang="en-US" altLang="ja-JP" sz="1600" dirty="0" err="1" smtClean="0">
                <a:solidFill>
                  <a:schemeClr val="accent6">
                    <a:lumMod val="75000"/>
                  </a:schemeClr>
                </a:solidFill>
              </a:rPr>
              <a:t>ip</a:t>
            </a:r>
            <a:r>
              <a:rPr kumimoji="1" lang="en-US" altLang="ja-JP" sz="1600" dirty="0" smtClean="0">
                <a:solidFill>
                  <a:schemeClr val="accent6">
                    <a:lumMod val="75000"/>
                  </a:schemeClr>
                </a:solidFill>
              </a:rPr>
              <a:t>]: Intensive Program</a:t>
            </a:r>
          </a:p>
          <a:p>
            <a:r>
              <a:rPr kumimoji="1" lang="en-US" altLang="ja-JP" sz="2400" dirty="0" smtClean="0"/>
              <a:t>One month 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troubleshooting went fairly well.</a:t>
            </a:r>
          </a:p>
          <a:p>
            <a:pPr lvl="1">
              <a:buFont typeface="Wingdings" charset="2"/>
              <a:buChar char="Ø"/>
            </a:pPr>
            <a:r>
              <a:rPr kumimoji="1" lang="en-US" altLang="ja-JP" sz="2000" dirty="0" smtClean="0">
                <a:solidFill>
                  <a:srgbClr val="008000"/>
                </a:solidFill>
              </a:rPr>
              <a:t>Fixed within Dec., 2010, and will be verified in Jan., 2011.</a:t>
            </a:r>
            <a:endParaRPr kumimoji="1" lang="en-US" altLang="ja-JP" sz="2000" dirty="0">
              <a:solidFill>
                <a:srgbClr val="008000"/>
              </a:solidFill>
            </a:endParaRPr>
          </a:p>
          <a:p>
            <a:r>
              <a:rPr kumimoji="1" lang="en-US" altLang="ja-JP" sz="2400" dirty="0" smtClean="0"/>
              <a:t>Cause – stack of bad screws used in one holder for new </a:t>
            </a:r>
            <a:r>
              <a:rPr kumimoji="1" lang="en-US" altLang="ja-JP" sz="2400" dirty="0" err="1" smtClean="0"/>
              <a:t>grism</a:t>
            </a:r>
            <a:r>
              <a:rPr kumimoji="1" lang="en-US" altLang="ja-JP" sz="2400" dirty="0" smtClean="0"/>
              <a:t>.</a:t>
            </a:r>
            <a:endParaRPr kumimoji="1" lang="ja-JP" altLang="en-US" sz="2400" dirty="0"/>
          </a:p>
        </p:txBody>
      </p:sp>
      <p:pic>
        <p:nvPicPr>
          <p:cNvPr id="4" name="Picture 3" descr="IMG_2994s.jpg"/>
          <p:cNvPicPr>
            <a:picLocks noChangeAspect="1"/>
          </p:cNvPicPr>
          <p:nvPr/>
        </p:nvPicPr>
        <p:blipFill>
          <a:blip r:embed="rId3" cstate="print"/>
          <a:srcRect l="1875" t="20748" r="4375" b="41250"/>
          <a:stretch>
            <a:fillRect/>
          </a:stretch>
        </p:blipFill>
        <p:spPr>
          <a:xfrm>
            <a:off x="1375028" y="4453231"/>
            <a:ext cx="5436476" cy="16527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08428" y="5367631"/>
            <a:ext cx="762000" cy="6858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Oval 8"/>
          <p:cNvSpPr/>
          <p:nvPr/>
        </p:nvSpPr>
        <p:spPr>
          <a:xfrm>
            <a:off x="5413628" y="5443831"/>
            <a:ext cx="7620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03628" y="5977231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0228" y="6205831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Good guy.</a:t>
            </a:r>
            <a:endParaRPr kumimoji="1" lang="ja-JP" alt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108828" y="5977231"/>
            <a:ext cx="3810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80228" y="6205831"/>
            <a:ext cx="320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BAD guy (longer by just 1mm…).</a:t>
            </a:r>
            <a:endParaRPr kumimoji="1" lang="ja-JP" alt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72408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MOIRCS</a:t>
            </a:r>
            <a:r>
              <a:rPr lang="en-US" altLang="ja-JP" sz="3100" dirty="0" smtClean="0">
                <a:solidFill>
                  <a:prstClr val="black"/>
                </a:solidFill>
              </a:rPr>
              <a:t> (Channel</a:t>
            </a:r>
            <a:r>
              <a:rPr lang="en-US" altLang="ja-JP" sz="3100" dirty="0">
                <a:solidFill>
                  <a:prstClr val="black"/>
                </a:solidFill>
              </a:rPr>
              <a:t>-1 turret-rotation </a:t>
            </a:r>
            <a:r>
              <a:rPr lang="en-US" altLang="ja-JP" sz="3100" dirty="0" smtClean="0">
                <a:solidFill>
                  <a:prstClr val="black"/>
                </a:solidFill>
              </a:rPr>
              <a:t>trouble)</a:t>
            </a:r>
            <a:endParaRPr lang="ja-JP" alt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612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602163"/>
          </a:xfrm>
        </p:spPr>
        <p:txBody>
          <a:bodyPr/>
          <a:lstStyle/>
          <a:p>
            <a:r>
              <a:rPr kumimoji="1" lang="en-US" altLang="ja-JP" sz="2200" b="1" dirty="0" smtClean="0"/>
              <a:t>Br </a:t>
            </a:r>
            <a:r>
              <a:rPr kumimoji="1" lang="en-US" altLang="ja-JP" sz="2200" b="1" dirty="0" err="1" smtClean="0"/>
              <a:t>γ</a:t>
            </a:r>
            <a:r>
              <a:rPr kumimoji="1" lang="en-US" altLang="ja-JP" sz="2200" b="1" dirty="0" smtClean="0"/>
              <a:t> </a:t>
            </a:r>
            <a:r>
              <a:rPr kumimoji="1" lang="en-US" altLang="ja-JP" sz="2200" dirty="0" smtClean="0"/>
              <a:t>(</a:t>
            </a:r>
            <a:r>
              <a:rPr kumimoji="1" lang="en-US" altLang="ja-JP" sz="2200" dirty="0" err="1" smtClean="0"/>
              <a:t>cw</a:t>
            </a:r>
            <a:r>
              <a:rPr kumimoji="1" lang="en-US" altLang="ja-JP" sz="2200" dirty="0" smtClean="0"/>
              <a:t>/</a:t>
            </a:r>
            <a:r>
              <a:rPr kumimoji="1" lang="en-US" altLang="ja-JP" sz="2200" dirty="0" err="1" smtClean="0"/>
              <a:t>bw</a:t>
            </a:r>
            <a:r>
              <a:rPr kumimoji="1" lang="en-US" altLang="ja-JP" sz="2200" dirty="0" smtClean="0"/>
              <a:t> = 2.163/0.025 </a:t>
            </a:r>
            <a:r>
              <a:rPr kumimoji="1" lang="en-US" altLang="ja-JP" sz="2200" dirty="0" smtClean="0">
                <a:latin typeface="Symbol" pitchFamily="18" charset="2"/>
              </a:rPr>
              <a:t>m</a:t>
            </a:r>
            <a:r>
              <a:rPr kumimoji="1" lang="en-US" altLang="ja-JP" sz="2200" dirty="0" smtClean="0"/>
              <a:t>m) now available.</a:t>
            </a:r>
          </a:p>
          <a:p>
            <a:r>
              <a:rPr kumimoji="1" lang="en-US" altLang="ja-JP" sz="2200" b="1" dirty="0" smtClean="0"/>
              <a:t>ND filter </a:t>
            </a:r>
            <a:r>
              <a:rPr kumimoji="1" lang="en-US" altLang="ja-JP" sz="2200" dirty="0" smtClean="0"/>
              <a:t>become available.  </a:t>
            </a:r>
          </a:p>
          <a:p>
            <a:pPr marL="400050" lvl="1" indent="0">
              <a:buNone/>
            </a:pPr>
            <a:r>
              <a:rPr kumimoji="1" lang="en-US" altLang="ja-JP" sz="2000" dirty="0" smtClean="0"/>
              <a:t>Main purpose is to provide </a:t>
            </a:r>
            <a:r>
              <a:rPr kumimoji="1" lang="en-US" altLang="ja-JP" sz="2000" u="sng" dirty="0" smtClean="0"/>
              <a:t>good-quality Ks-band Dome flats </a:t>
            </a:r>
          </a:p>
          <a:p>
            <a:pPr marL="400050" lvl="1" indent="0">
              <a:buNone/>
            </a:pPr>
            <a:r>
              <a:rPr kumimoji="1" lang="en-US" altLang="ja-JP" sz="2000" dirty="0" smtClean="0"/>
              <a:t>(but can be used to </a:t>
            </a:r>
            <a:r>
              <a:rPr kumimoji="1" lang="en-US" altLang="ja-JP" sz="2000" u="sng" dirty="0" smtClean="0"/>
              <a:t>scientific data </a:t>
            </a:r>
            <a:r>
              <a:rPr kumimoji="1" lang="en-US" altLang="ja-JP" sz="2000" dirty="0" smtClean="0"/>
              <a:t>acquisition).</a:t>
            </a:r>
          </a:p>
          <a:p>
            <a:endParaRPr kumimoji="1" lang="en-US" altLang="ja-JP" sz="2000" dirty="0" smtClean="0"/>
          </a:p>
          <a:p>
            <a:endParaRPr kumimoji="1" lang="ja-JP" altLang="en-US" dirty="0"/>
          </a:p>
        </p:txBody>
      </p:sp>
      <p:pic>
        <p:nvPicPr>
          <p:cNvPr id="5" name="Picture 4" descr="final_ndsp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971800"/>
            <a:ext cx="4256771" cy="3457575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533400" y="2819400"/>
          <a:ext cx="4191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1217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MOIRCS</a:t>
            </a:r>
            <a:r>
              <a:rPr lang="en-US" altLang="ja-JP" sz="3100" dirty="0" smtClean="0">
                <a:solidFill>
                  <a:prstClr val="black"/>
                </a:solidFill>
              </a:rPr>
              <a:t> (New Filters)</a:t>
            </a:r>
            <a:endParaRPr lang="ja-JP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115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39688" y="1523328"/>
            <a:ext cx="5062784" cy="4722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>
                <a:solidFill>
                  <a:schemeClr val="accent5">
                    <a:lumMod val="75000"/>
                  </a:schemeClr>
                </a:solidFill>
              </a:rPr>
              <a:t>Engineering </a:t>
            </a:r>
            <a:r>
              <a:rPr lang="en-US" altLang="ja-JP" sz="2400" dirty="0" err="1" smtClean="0">
                <a:solidFill>
                  <a:schemeClr val="accent5">
                    <a:lumMod val="75000"/>
                  </a:schemeClr>
                </a:solidFill>
              </a:rPr>
              <a:t>Obs</a:t>
            </a:r>
            <a:r>
              <a:rPr lang="en-US" altLang="ja-JP" sz="2400" dirty="0" smtClean="0">
                <a:solidFill>
                  <a:schemeClr val="accent5">
                    <a:lumMod val="75000"/>
                  </a:schemeClr>
                </a:solidFill>
              </a:rPr>
              <a:t>: June 2010</a:t>
            </a: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8000"/>
                </a:solidFill>
              </a:rPr>
              <a:t>O</a:t>
            </a:r>
            <a:r>
              <a:rPr kumimoji="1" lang="en-US" altLang="ja-JP" sz="2400" dirty="0" smtClean="0">
                <a:solidFill>
                  <a:srgbClr val="008000"/>
                </a:solidFill>
              </a:rPr>
              <a:t>pen use : from Oct. 2010</a:t>
            </a:r>
          </a:p>
          <a:p>
            <a:pPr marL="457200" indent="-457200">
              <a:buFont typeface="Wingdings" charset="2"/>
              <a:buChar char="Ø"/>
            </a:pPr>
            <a:r>
              <a:rPr lang="en-US" altLang="ja-JP" sz="2400" dirty="0" smtClean="0">
                <a:solidFill>
                  <a:schemeClr val="accent3">
                    <a:lumMod val="75000"/>
                  </a:schemeClr>
                </a:solidFill>
              </a:rPr>
              <a:t>Improvements on</a:t>
            </a:r>
          </a:p>
          <a:p>
            <a:pPr lvl="1" indent="-342900">
              <a:buFont typeface="Wingdings" charset="2"/>
              <a:buChar char="²"/>
            </a:pPr>
            <a:r>
              <a:rPr lang="en-US" altLang="ja-JP" sz="2200" dirty="0" smtClean="0">
                <a:solidFill>
                  <a:schemeClr val="accent3">
                    <a:lumMod val="75000"/>
                  </a:schemeClr>
                </a:solidFill>
              </a:rPr>
              <a:t>higher efficiency, </a:t>
            </a:r>
          </a:p>
          <a:p>
            <a:pPr lvl="1" indent="-342900">
              <a:buFont typeface="Wingdings" charset="2"/>
              <a:buChar char="²"/>
            </a:pPr>
            <a:r>
              <a:rPr lang="en-US" altLang="ja-JP" sz="2200" dirty="0" smtClean="0">
                <a:solidFill>
                  <a:schemeClr val="accent3">
                    <a:lumMod val="75000"/>
                  </a:schemeClr>
                </a:solidFill>
              </a:rPr>
              <a:t>less fringing, </a:t>
            </a:r>
          </a:p>
          <a:p>
            <a:pPr lvl="1" indent="-342900">
              <a:buFont typeface="Wingdings" charset="2"/>
              <a:buChar char="²"/>
            </a:pPr>
            <a:r>
              <a:rPr lang="en-US" altLang="ja-JP" sz="2200" dirty="0" smtClean="0">
                <a:solidFill>
                  <a:schemeClr val="accent3">
                    <a:lumMod val="75000"/>
                  </a:schemeClr>
                </a:solidFill>
              </a:rPr>
              <a:t>faster readout, </a:t>
            </a:r>
          </a:p>
          <a:p>
            <a:pPr lvl="1" indent="-342900">
              <a:buFont typeface="Wingdings" charset="2"/>
              <a:buChar char="²"/>
            </a:pPr>
            <a:r>
              <a:rPr lang="en-US" altLang="ja-JP" sz="2200" dirty="0" smtClean="0">
                <a:solidFill>
                  <a:schemeClr val="accent3">
                    <a:lumMod val="75000"/>
                  </a:schemeClr>
                </a:solidFill>
              </a:rPr>
              <a:t>better cosmetics </a:t>
            </a:r>
          </a:p>
          <a:p>
            <a:pPr marL="800100" lvl="2" indent="0">
              <a:buNone/>
            </a:pPr>
            <a:r>
              <a:rPr lang="en-US" altLang="ja-JP" sz="1800" dirty="0" smtClean="0">
                <a:solidFill>
                  <a:schemeClr val="accent3">
                    <a:lumMod val="75000"/>
                  </a:schemeClr>
                </a:solidFill>
              </a:rPr>
              <a:t>(only 1 dead column in 2 CCDs)</a:t>
            </a:r>
          </a:p>
          <a:p>
            <a:pPr marL="457200" indent="-457200">
              <a:buFont typeface="Wingdings" charset="2"/>
              <a:buChar char="Ø"/>
            </a:pPr>
            <a:r>
              <a:rPr lang="en-US" altLang="ja-JP" sz="2400" dirty="0" smtClean="0"/>
              <a:t>However, please note..</a:t>
            </a:r>
            <a:endParaRPr kumimoji="1" lang="en-US" altLang="ja-JP" sz="2400" dirty="0"/>
          </a:p>
          <a:p>
            <a:pPr lvl="1" indent="-342900">
              <a:buFont typeface="Wingdings" charset="2"/>
              <a:buChar char="ü"/>
            </a:pPr>
            <a:r>
              <a:rPr lang="en-US" altLang="ja-JP" sz="2200" dirty="0" smtClean="0"/>
              <a:t>extensive </a:t>
            </a:r>
            <a:r>
              <a:rPr lang="en-US" altLang="ja-JP" sz="2200" dirty="0" err="1" smtClean="0"/>
              <a:t>cosmicrays</a:t>
            </a:r>
            <a:endParaRPr lang="en-US" altLang="ja-JP" sz="2200" dirty="0"/>
          </a:p>
          <a:p>
            <a:pPr lvl="1" indent="-342900">
              <a:buFont typeface="Wingdings" charset="2"/>
              <a:buChar char="ü"/>
            </a:pPr>
            <a:r>
              <a:rPr lang="en-US" altLang="ja-JP" sz="2200" dirty="0" smtClean="0"/>
              <a:t>wider CCD gap (50</a:t>
            </a:r>
            <a:r>
              <a:rPr lang="ja-JP" altLang="en-US" sz="2200" dirty="0" smtClean="0"/>
              <a:t>→</a:t>
            </a:r>
            <a:r>
              <a:rPr lang="en-US" altLang="ja-JP" sz="2200" dirty="0" smtClean="0"/>
              <a:t>70pixel)</a:t>
            </a:r>
            <a:endParaRPr kumimoji="1" lang="en-US" altLang="ja-JP" sz="2200" dirty="0" smtClean="0"/>
          </a:p>
          <a:p>
            <a:endParaRPr kumimoji="1"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807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FOCAS</a:t>
            </a:r>
            <a:r>
              <a:rPr lang="en-US" altLang="ja-JP" sz="3100" dirty="0" smtClean="0">
                <a:solidFill>
                  <a:prstClr val="black"/>
                </a:solidFill>
              </a:rPr>
              <a:t> (CCD Upgrade)</a:t>
            </a:r>
            <a:endParaRPr lang="ja-JP" altLang="en-US" dirty="0"/>
          </a:p>
        </p:txBody>
      </p:sp>
      <p:pic>
        <p:nvPicPr>
          <p:cNvPr id="6" name="図 3" descr="efficiency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3665" y="1944616"/>
            <a:ext cx="5158147" cy="3354956"/>
          </a:xfrm>
          <a:prstGeom prst="rect">
            <a:avLst/>
          </a:prstGeom>
        </p:spPr>
      </p:pic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4516372" y="5314849"/>
            <a:ext cx="4501016" cy="72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kumimoji="1" lang="en-US" altLang="ja-JP" sz="1800" dirty="0" smtClean="0"/>
              <a:t>Total Efficiency </a:t>
            </a:r>
            <a:r>
              <a:rPr kumimoji="1" lang="en-US" altLang="ja-JP" sz="1400" dirty="0" smtClean="0"/>
              <a:t>(</a:t>
            </a:r>
            <a:r>
              <a:rPr lang="en-US" altLang="ja-JP" sz="1400" dirty="0" smtClean="0"/>
              <a:t>compared to the MIT CCD)</a:t>
            </a:r>
            <a:endParaRPr lang="en-US" altLang="ja-JP" sz="1400" dirty="0"/>
          </a:p>
          <a:p>
            <a:pPr marL="0" indent="0" algn="ctr">
              <a:buFont typeface="Arial"/>
              <a:buNone/>
            </a:pPr>
            <a:r>
              <a:rPr lang="en-US" altLang="ja-JP" sz="1800" dirty="0" smtClean="0"/>
              <a:t>~0.9@400nm, ~1.3@500nm, ~2@1000nm</a:t>
            </a:r>
            <a:endParaRPr kumimoji="1" lang="en-US" altLang="ja-JP" sz="1800" dirty="0" smtClean="0"/>
          </a:p>
          <a:p>
            <a:pPr algn="ctr"/>
            <a:endParaRPr kumimoji="1" lang="ja-JP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9295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76760"/>
            <a:ext cx="2974471" cy="585568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kumimoji="1" lang="en-US" altLang="ja-JP" dirty="0" smtClean="0">
                <a:solidFill>
                  <a:schemeClr val="accent3">
                    <a:lumMod val="75000"/>
                  </a:schemeClr>
                </a:solidFill>
              </a:rPr>
              <a:t>ess fringing</a:t>
            </a:r>
          </a:p>
          <a:p>
            <a:endParaRPr kumimoji="1" lang="ja-JP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04217" y="1564509"/>
            <a:ext cx="6484964" cy="4919529"/>
            <a:chOff x="2771800" y="2058413"/>
            <a:chExt cx="5447119" cy="4595817"/>
          </a:xfrm>
        </p:grpSpPr>
        <p:pic>
          <p:nvPicPr>
            <p:cNvPr id="11" name="図 10" descr="fringe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1800" y="2627457"/>
              <a:ext cx="5400600" cy="3681863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067214" y="4216157"/>
              <a:ext cx="1422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Hamamatsu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157575" y="5755788"/>
              <a:ext cx="747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MIT</a:t>
              </a:r>
              <a:endParaRPr kumimoji="1" lang="ja-JP" altLang="en-US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125212" y="6284898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Wavelength (nm)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125212" y="2058413"/>
              <a:ext cx="4093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err="1" smtClean="0"/>
                <a:t>domeflat</a:t>
              </a:r>
              <a:r>
                <a:rPr kumimoji="1" lang="en-US" altLang="ja-JP" sz="2400" dirty="0" smtClean="0"/>
                <a:t> with 0".8+300R+O58</a:t>
              </a:r>
              <a:endParaRPr kumimoji="1" lang="ja-JP" alt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-912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FOCAS</a:t>
            </a:r>
            <a:r>
              <a:rPr lang="en-US" altLang="ja-JP" sz="3100" dirty="0" smtClean="0">
                <a:solidFill>
                  <a:prstClr val="black"/>
                </a:solidFill>
              </a:rPr>
              <a:t> (CCD Upgrade)</a:t>
            </a:r>
            <a:endParaRPr lang="ja-JP" alt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0595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pl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1008" y="2226770"/>
            <a:ext cx="6679347" cy="41359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655264" y="23835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>
                <a:latin typeface="ＭＳ 明朝" pitchFamily="17" charset="-128"/>
                <a:ea typeface="ＭＳ 明朝" pitchFamily="17" charset="-128"/>
              </a:rPr>
              <a:t>Lyα</a:t>
            </a:r>
            <a:endParaRPr kumimoji="1" lang="ja-JP" altLang="en-US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35384" y="331966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ＭＳ 明朝" pitchFamily="17" charset="-128"/>
                <a:ea typeface="ＭＳ 明朝" pitchFamily="17" charset="-128"/>
              </a:rPr>
              <a:t>NV</a:t>
            </a:r>
            <a:endParaRPr kumimoji="1" lang="ja-JP" altLang="en-US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47552" y="33823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ＭＳ 明朝" pitchFamily="17" charset="-128"/>
                <a:ea typeface="ＭＳ 明朝" pitchFamily="17" charset="-128"/>
              </a:rPr>
              <a:t>OI/</a:t>
            </a:r>
            <a:r>
              <a:rPr kumimoji="1" lang="en-US" altLang="ja-JP" b="1" dirty="0" err="1" smtClean="0">
                <a:latin typeface="ＭＳ 明朝" pitchFamily="17" charset="-128"/>
                <a:ea typeface="ＭＳ 明朝" pitchFamily="17" charset="-128"/>
              </a:rPr>
              <a:t>SiII</a:t>
            </a:r>
            <a:endParaRPr kumimoji="1" lang="ja-JP" altLang="en-US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23416" y="25902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CFHQS J0210-0456  (z=6.44)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23416" y="453450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CFHQS J2329-0301  (z=6.42)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-58340" y="4003094"/>
            <a:ext cx="2304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Flux (erg s</a:t>
            </a:r>
            <a:r>
              <a:rPr kumimoji="1" lang="en-US" altLang="ja-JP" sz="2000" baseline="30000" dirty="0" smtClean="0"/>
              <a:t>-1</a:t>
            </a:r>
            <a:r>
              <a:rPr kumimoji="1" lang="en-US" altLang="ja-JP" sz="2000" dirty="0" smtClean="0"/>
              <a:t> cm</a:t>
            </a:r>
            <a:r>
              <a:rPr kumimoji="1" lang="en-US" altLang="ja-JP" sz="2000" baseline="30000" dirty="0" smtClean="0"/>
              <a:t>-2</a:t>
            </a:r>
            <a:r>
              <a:rPr kumimoji="1" lang="en-US" altLang="ja-JP" sz="2000" dirty="0" smtClean="0"/>
              <a:t> Å</a:t>
            </a:r>
            <a:r>
              <a:rPr kumimoji="1" lang="en-US" altLang="ja-JP" sz="2000" baseline="30000" dirty="0" smtClean="0"/>
              <a:t>-1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71288" y="6301609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Wavelength (Å)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74228" y="1578438"/>
            <a:ext cx="584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/>
              <a:t>VPH900 </a:t>
            </a:r>
            <a:r>
              <a:rPr lang="en-US" altLang="ja-JP" sz="2800" dirty="0"/>
              <a:t> </a:t>
            </a:r>
            <a:r>
              <a:rPr lang="en-US" altLang="ja-JP" sz="2400" dirty="0" smtClean="0"/>
              <a:t>(7500-10500Å, R~2000, ~2hours)</a:t>
            </a:r>
            <a:endParaRPr kumimoji="1" lang="ja-JP" altLang="en-US" sz="2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912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u="sng" dirty="0" smtClean="0"/>
              <a:t>FOCAS</a:t>
            </a:r>
            <a:r>
              <a:rPr lang="en-US" altLang="ja-JP" sz="3100" dirty="0" smtClean="0">
                <a:solidFill>
                  <a:prstClr val="black"/>
                </a:solidFill>
              </a:rPr>
              <a:t> (CCD Upgrade)</a:t>
            </a:r>
            <a:endParaRPr lang="ja-JP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34855" y="951904"/>
            <a:ext cx="6172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Performance Demonstration (</a:t>
            </a:r>
            <a:r>
              <a:rPr lang="en-US" altLang="ja-JP" sz="2400" i="1" dirty="0" smtClean="0">
                <a:solidFill>
                  <a:srgbClr val="008000"/>
                </a:solidFill>
                <a:latin typeface="Arial Italic"/>
                <a:cs typeface="Arial Italic"/>
              </a:rPr>
              <a:t>high-z QSOs)</a:t>
            </a:r>
            <a:endParaRPr kumimoji="1" lang="ja-JP" altLang="en-US" sz="2400" i="1" dirty="0">
              <a:solidFill>
                <a:srgbClr val="008000"/>
              </a:solidFill>
              <a:latin typeface="Arial Italic"/>
              <a:cs typeface="Arial Italic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568" y="61055"/>
            <a:ext cx="9118302" cy="6804744"/>
            <a:chOff x="41568" y="61055"/>
            <a:chExt cx="9118302" cy="68047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8" y="61055"/>
              <a:ext cx="1050378" cy="106745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1568" y="6604189"/>
              <a:ext cx="11175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Subaru 2010UM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72878" y="6591644"/>
              <a:ext cx="2286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Hiroshi TERADA @ Subaru Telescope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37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</TotalTime>
  <Words>1408</Words>
  <Application>Microsoft Macintosh PowerPoint</Application>
  <PresentationFormat>On-screen Show (4:3)</PresentationFormat>
  <Paragraphs>241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Status of Existing Instruments Subaru Users’ Meeting 2010</vt:lpstr>
      <vt:lpstr>Highlight (2010-2011) </vt:lpstr>
      <vt:lpstr>Highlight (Downtime)</vt:lpstr>
      <vt:lpstr>Executive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HDS  (Image-Slicer upgrade)</vt:lpstr>
      <vt:lpstr>Suprime-Cam </vt:lpstr>
      <vt:lpstr>Suprime-Cam (New Filters and Grisms)</vt:lpstr>
      <vt:lpstr>Failure and Recovery of DM</vt:lpstr>
      <vt:lpstr>Performance w/ New DM</vt:lpstr>
      <vt:lpstr>Successful Closed Loop using Laser Guide Star</vt:lpstr>
      <vt:lpstr>Operations of Existing Instruments</vt:lpstr>
      <vt:lpstr>PowerPoint Presentation</vt:lpstr>
      <vt:lpstr>(Complex) Operation Progress</vt:lpstr>
      <vt:lpstr>PowerPoint Presentation</vt:lpstr>
    </vt:vector>
  </TitlesOfParts>
  <Company>Subaru Telescope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Existing Instruments</dc:title>
  <dc:creator>Terada Hiroshi</dc:creator>
  <cp:lastModifiedBy>Terada Hiroshi</cp:lastModifiedBy>
  <cp:revision>73</cp:revision>
  <cp:lastPrinted>2010-01-12T02:53:36Z</cp:lastPrinted>
  <dcterms:created xsi:type="dcterms:W3CDTF">2010-01-12T02:02:43Z</dcterms:created>
  <dcterms:modified xsi:type="dcterms:W3CDTF">2011-01-18T21:56:18Z</dcterms:modified>
</cp:coreProperties>
</file>