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tif" ContentType="image/t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2"/>
  </p:notesMasterIdLst>
  <p:sldIdLst>
    <p:sldId id="256" r:id="rId2"/>
    <p:sldId id="322" r:id="rId3"/>
    <p:sldId id="261" r:id="rId4"/>
    <p:sldId id="258" r:id="rId5"/>
    <p:sldId id="262" r:id="rId6"/>
    <p:sldId id="264" r:id="rId7"/>
    <p:sldId id="269" r:id="rId8"/>
    <p:sldId id="270" r:id="rId9"/>
    <p:sldId id="271" r:id="rId10"/>
    <p:sldId id="276" r:id="rId11"/>
    <p:sldId id="272" r:id="rId12"/>
    <p:sldId id="282" r:id="rId13"/>
    <p:sldId id="283" r:id="rId14"/>
    <p:sldId id="284" r:id="rId15"/>
    <p:sldId id="288" r:id="rId16"/>
    <p:sldId id="289" r:id="rId17"/>
    <p:sldId id="290" r:id="rId18"/>
    <p:sldId id="324" r:id="rId19"/>
    <p:sldId id="304" r:id="rId20"/>
    <p:sldId id="310" r:id="rId21"/>
    <p:sldId id="311" r:id="rId22"/>
    <p:sldId id="312" r:id="rId23"/>
    <p:sldId id="309" r:id="rId24"/>
    <p:sldId id="314" r:id="rId25"/>
    <p:sldId id="306" r:id="rId26"/>
    <p:sldId id="307" r:id="rId27"/>
    <p:sldId id="292" r:id="rId28"/>
    <p:sldId id="320" r:id="rId29"/>
    <p:sldId id="323" r:id="rId30"/>
    <p:sldId id="321" r:id="rId31"/>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647700" rtl="0" fontAlgn="auto" latinLnBrk="0" hangingPunct="0">
      <a:lnSpc>
        <a:spcPct val="100000"/>
      </a:lnSpc>
      <a:spcBef>
        <a:spcPts val="0"/>
      </a:spcBef>
      <a:spcAft>
        <a:spcPts val="0"/>
      </a:spcAft>
      <a:buClr>
        <a:srgbClr val="000000"/>
      </a:buClr>
      <a:buSzTx/>
      <a:buFont typeface="Futura Condensed"/>
      <a:buNone/>
      <a:tabLst/>
      <a:defRPr kumimoji="0" sz="3000" b="0" i="0" u="none" strike="noStrike" cap="none" spc="0" normalizeH="0" baseline="0">
        <a:ln>
          <a:noFill/>
        </a:ln>
        <a:solidFill>
          <a:srgbClr val="000000"/>
        </a:solidFill>
        <a:effectLst/>
        <a:uFill>
          <a:solidFill>
            <a:srgbClr val="FFFFFF"/>
          </a:solidFill>
        </a:uFill>
        <a:latin typeface="Helvetica Neue"/>
        <a:ea typeface="Helvetica Neue"/>
        <a:cs typeface="Helvetica Neue"/>
        <a:sym typeface="Helvetica Neue"/>
      </a:defRPr>
    </a:lvl1pPr>
    <a:lvl2pPr marL="0" marR="0" indent="342900" algn="l" defTabSz="647700" rtl="0" fontAlgn="auto" latinLnBrk="0" hangingPunct="0">
      <a:lnSpc>
        <a:spcPct val="100000"/>
      </a:lnSpc>
      <a:spcBef>
        <a:spcPts val="0"/>
      </a:spcBef>
      <a:spcAft>
        <a:spcPts val="0"/>
      </a:spcAft>
      <a:buClr>
        <a:srgbClr val="000000"/>
      </a:buClr>
      <a:buSzTx/>
      <a:buFont typeface="Futura Condensed"/>
      <a:buNone/>
      <a:tabLst/>
      <a:defRPr kumimoji="0" sz="3000" b="0" i="0" u="none" strike="noStrike" cap="none" spc="0" normalizeH="0" baseline="0">
        <a:ln>
          <a:noFill/>
        </a:ln>
        <a:solidFill>
          <a:srgbClr val="000000"/>
        </a:solidFill>
        <a:effectLst/>
        <a:uFill>
          <a:solidFill>
            <a:srgbClr val="FFFFFF"/>
          </a:solidFill>
        </a:uFill>
        <a:latin typeface="Helvetica Neue"/>
        <a:ea typeface="Helvetica Neue"/>
        <a:cs typeface="Helvetica Neue"/>
        <a:sym typeface="Helvetica Neue"/>
      </a:defRPr>
    </a:lvl2pPr>
    <a:lvl3pPr marL="0" marR="0" indent="685800" algn="l" defTabSz="647700" rtl="0" fontAlgn="auto" latinLnBrk="0" hangingPunct="0">
      <a:lnSpc>
        <a:spcPct val="100000"/>
      </a:lnSpc>
      <a:spcBef>
        <a:spcPts val="0"/>
      </a:spcBef>
      <a:spcAft>
        <a:spcPts val="0"/>
      </a:spcAft>
      <a:buClr>
        <a:srgbClr val="000000"/>
      </a:buClr>
      <a:buSzTx/>
      <a:buFont typeface="Futura Condensed"/>
      <a:buNone/>
      <a:tabLst/>
      <a:defRPr kumimoji="0" sz="3000" b="0" i="0" u="none" strike="noStrike" cap="none" spc="0" normalizeH="0" baseline="0">
        <a:ln>
          <a:noFill/>
        </a:ln>
        <a:solidFill>
          <a:srgbClr val="000000"/>
        </a:solidFill>
        <a:effectLst/>
        <a:uFill>
          <a:solidFill>
            <a:srgbClr val="FFFFFF"/>
          </a:solidFill>
        </a:uFill>
        <a:latin typeface="Helvetica Neue"/>
        <a:ea typeface="Helvetica Neue"/>
        <a:cs typeface="Helvetica Neue"/>
        <a:sym typeface="Helvetica Neue"/>
      </a:defRPr>
    </a:lvl3pPr>
    <a:lvl4pPr marL="0" marR="0" indent="1028700" algn="l" defTabSz="647700" rtl="0" fontAlgn="auto" latinLnBrk="0" hangingPunct="0">
      <a:lnSpc>
        <a:spcPct val="100000"/>
      </a:lnSpc>
      <a:spcBef>
        <a:spcPts val="0"/>
      </a:spcBef>
      <a:spcAft>
        <a:spcPts val="0"/>
      </a:spcAft>
      <a:buClr>
        <a:srgbClr val="000000"/>
      </a:buClr>
      <a:buSzTx/>
      <a:buFont typeface="Futura Condensed"/>
      <a:buNone/>
      <a:tabLst/>
      <a:defRPr kumimoji="0" sz="3000" b="0" i="0" u="none" strike="noStrike" cap="none" spc="0" normalizeH="0" baseline="0">
        <a:ln>
          <a:noFill/>
        </a:ln>
        <a:solidFill>
          <a:srgbClr val="000000"/>
        </a:solidFill>
        <a:effectLst/>
        <a:uFill>
          <a:solidFill>
            <a:srgbClr val="FFFFFF"/>
          </a:solidFill>
        </a:uFill>
        <a:latin typeface="Helvetica Neue"/>
        <a:ea typeface="Helvetica Neue"/>
        <a:cs typeface="Helvetica Neue"/>
        <a:sym typeface="Helvetica Neue"/>
      </a:defRPr>
    </a:lvl4pPr>
    <a:lvl5pPr marL="0" marR="0" indent="1371600" algn="l" defTabSz="647700" rtl="0" fontAlgn="auto" latinLnBrk="0" hangingPunct="0">
      <a:lnSpc>
        <a:spcPct val="100000"/>
      </a:lnSpc>
      <a:spcBef>
        <a:spcPts val="0"/>
      </a:spcBef>
      <a:spcAft>
        <a:spcPts val="0"/>
      </a:spcAft>
      <a:buClr>
        <a:srgbClr val="000000"/>
      </a:buClr>
      <a:buSzTx/>
      <a:buFont typeface="Futura Condensed"/>
      <a:buNone/>
      <a:tabLst/>
      <a:defRPr kumimoji="0" sz="3000" b="0" i="0" u="none" strike="noStrike" cap="none" spc="0" normalizeH="0" baseline="0">
        <a:ln>
          <a:noFill/>
        </a:ln>
        <a:solidFill>
          <a:srgbClr val="000000"/>
        </a:solidFill>
        <a:effectLst/>
        <a:uFill>
          <a:solidFill>
            <a:srgbClr val="FFFFFF"/>
          </a:solidFill>
        </a:uFill>
        <a:latin typeface="Helvetica Neue"/>
        <a:ea typeface="Helvetica Neue"/>
        <a:cs typeface="Helvetica Neue"/>
        <a:sym typeface="Helvetica Neue"/>
      </a:defRPr>
    </a:lvl5pPr>
    <a:lvl6pPr marL="0" marR="0" indent="1714500" algn="l" defTabSz="647700" rtl="0" fontAlgn="auto" latinLnBrk="0" hangingPunct="0">
      <a:lnSpc>
        <a:spcPct val="100000"/>
      </a:lnSpc>
      <a:spcBef>
        <a:spcPts val="0"/>
      </a:spcBef>
      <a:spcAft>
        <a:spcPts val="0"/>
      </a:spcAft>
      <a:buClr>
        <a:srgbClr val="000000"/>
      </a:buClr>
      <a:buSzTx/>
      <a:buFont typeface="Futura Condensed"/>
      <a:buNone/>
      <a:tabLst/>
      <a:defRPr kumimoji="0" sz="3000" b="0" i="0" u="none" strike="noStrike" cap="none" spc="0" normalizeH="0" baseline="0">
        <a:ln>
          <a:noFill/>
        </a:ln>
        <a:solidFill>
          <a:srgbClr val="000000"/>
        </a:solidFill>
        <a:effectLst/>
        <a:uFill>
          <a:solidFill>
            <a:srgbClr val="FFFFFF"/>
          </a:solidFill>
        </a:uFill>
        <a:latin typeface="Helvetica Neue"/>
        <a:ea typeface="Helvetica Neue"/>
        <a:cs typeface="Helvetica Neue"/>
        <a:sym typeface="Helvetica Neue"/>
      </a:defRPr>
    </a:lvl6pPr>
    <a:lvl7pPr marL="0" marR="0" indent="2057400" algn="l" defTabSz="647700" rtl="0" fontAlgn="auto" latinLnBrk="0" hangingPunct="0">
      <a:lnSpc>
        <a:spcPct val="100000"/>
      </a:lnSpc>
      <a:spcBef>
        <a:spcPts val="0"/>
      </a:spcBef>
      <a:spcAft>
        <a:spcPts val="0"/>
      </a:spcAft>
      <a:buClr>
        <a:srgbClr val="000000"/>
      </a:buClr>
      <a:buSzTx/>
      <a:buFont typeface="Futura Condensed"/>
      <a:buNone/>
      <a:tabLst/>
      <a:defRPr kumimoji="0" sz="3000" b="0" i="0" u="none" strike="noStrike" cap="none" spc="0" normalizeH="0" baseline="0">
        <a:ln>
          <a:noFill/>
        </a:ln>
        <a:solidFill>
          <a:srgbClr val="000000"/>
        </a:solidFill>
        <a:effectLst/>
        <a:uFill>
          <a:solidFill>
            <a:srgbClr val="FFFFFF"/>
          </a:solidFill>
        </a:uFill>
        <a:latin typeface="Helvetica Neue"/>
        <a:ea typeface="Helvetica Neue"/>
        <a:cs typeface="Helvetica Neue"/>
        <a:sym typeface="Helvetica Neue"/>
      </a:defRPr>
    </a:lvl7pPr>
    <a:lvl8pPr marL="0" marR="0" indent="2400300" algn="l" defTabSz="647700" rtl="0" fontAlgn="auto" latinLnBrk="0" hangingPunct="0">
      <a:lnSpc>
        <a:spcPct val="100000"/>
      </a:lnSpc>
      <a:spcBef>
        <a:spcPts val="0"/>
      </a:spcBef>
      <a:spcAft>
        <a:spcPts val="0"/>
      </a:spcAft>
      <a:buClr>
        <a:srgbClr val="000000"/>
      </a:buClr>
      <a:buSzTx/>
      <a:buFont typeface="Futura Condensed"/>
      <a:buNone/>
      <a:tabLst/>
      <a:defRPr kumimoji="0" sz="3000" b="0" i="0" u="none" strike="noStrike" cap="none" spc="0" normalizeH="0" baseline="0">
        <a:ln>
          <a:noFill/>
        </a:ln>
        <a:solidFill>
          <a:srgbClr val="000000"/>
        </a:solidFill>
        <a:effectLst/>
        <a:uFill>
          <a:solidFill>
            <a:srgbClr val="FFFFFF"/>
          </a:solidFill>
        </a:uFill>
        <a:latin typeface="Helvetica Neue"/>
        <a:ea typeface="Helvetica Neue"/>
        <a:cs typeface="Helvetica Neue"/>
        <a:sym typeface="Helvetica Neue"/>
      </a:defRPr>
    </a:lvl8pPr>
    <a:lvl9pPr marL="0" marR="0" indent="2743200" algn="l" defTabSz="647700" rtl="0" fontAlgn="auto" latinLnBrk="0" hangingPunct="0">
      <a:lnSpc>
        <a:spcPct val="100000"/>
      </a:lnSpc>
      <a:spcBef>
        <a:spcPts val="0"/>
      </a:spcBef>
      <a:spcAft>
        <a:spcPts val="0"/>
      </a:spcAft>
      <a:buClr>
        <a:srgbClr val="000000"/>
      </a:buClr>
      <a:buSzTx/>
      <a:buFont typeface="Futura Condensed"/>
      <a:buNone/>
      <a:tabLst/>
      <a:defRPr kumimoji="0" sz="3000" b="0" i="0" u="none" strike="noStrike" cap="none" spc="0" normalizeH="0" baseline="0">
        <a:ln>
          <a:noFill/>
        </a:ln>
        <a:solidFill>
          <a:srgbClr val="000000"/>
        </a:solidFill>
        <a:effectLst/>
        <a:uFill>
          <a:solidFill>
            <a:srgbClr val="FFFFFF"/>
          </a:solidFill>
        </a:uFill>
        <a:latin typeface="Helvetica Neue"/>
        <a:ea typeface="Helvetica Neue"/>
        <a:cs typeface="Helvetica Neue"/>
        <a:sym typeface="Helvetica Neue"/>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8F44A2F1-9E1F-4B54-A3A2-5F16C0AD49E2}" styleName="">
    <a:tblBg/>
    <a:wholeTbl>
      <a:tcTxStyle b="off" i="off">
        <a:font>
          <a:latin typeface="Songti SC Regular"/>
          <a:ea typeface="Songti SC Regular"/>
          <a:cs typeface="Songti SC Regular"/>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1EAF4"/>
          </a:solidFill>
        </a:fill>
      </a:tcStyle>
    </a:wholeTbl>
    <a:band2H>
      <a:tcTxStyle/>
      <a:tcStyle>
        <a:tcBdr/>
        <a:fill>
          <a:solidFill>
            <a:srgbClr val="F1F5FA"/>
          </a:solidFill>
        </a:fill>
      </a:tcStyle>
    </a:band2H>
    <a:firstCol>
      <a:tcTxStyle b="on" i="off">
        <a:font>
          <a:latin typeface="Songti SC Bold"/>
          <a:ea typeface="Songti SC Bold"/>
          <a:cs typeface="Songti SC Bold"/>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firstCol>
    <a:lastRow>
      <a:tcTxStyle b="on" i="off">
        <a:font>
          <a:latin typeface="Futura Condensed"/>
          <a:ea typeface="Futura Condensed"/>
          <a:cs typeface="Futura Condense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lastRow>
    <a:firstRow>
      <a:tcTxStyle b="on" i="off">
        <a:font>
          <a:latin typeface="Songti SC Bold"/>
          <a:ea typeface="Songti SC Bold"/>
          <a:cs typeface="Songti SC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firstRow>
  </a:tblStyle>
  <a:tblStyle styleId="{D51ADE6A-740E-44AE-83CC-AE7238B6C88D}" styleName="">
    <a:tblBg/>
    <a:wholeTbl>
      <a:tcTxStyle b="off" i="off">
        <a:font>
          <a:latin typeface="Palatino"/>
          <a:ea typeface="Palatino"/>
          <a:cs typeface="Palatino"/>
        </a:font>
        <a:srgbClr val="515151"/>
      </a:tcTxStyle>
      <a:tcStyle>
        <a:tcBdr>
          <a:left>
            <a:ln w="25400" cap="flat">
              <a:solidFill>
                <a:srgbClr val="A9A9A4"/>
              </a:solidFill>
              <a:prstDash val="solid"/>
              <a:miter lim="400000"/>
            </a:ln>
          </a:left>
          <a:right>
            <a:ln w="25400" cap="flat">
              <a:solidFill>
                <a:srgbClr val="A9A9A4"/>
              </a:solidFill>
              <a:prstDash val="solid"/>
              <a:miter lim="400000"/>
            </a:ln>
          </a:right>
          <a:top>
            <a:ln w="25400" cap="flat">
              <a:solidFill>
                <a:srgbClr val="A9A9A4"/>
              </a:solidFill>
              <a:prstDash val="solid"/>
              <a:miter lim="400000"/>
            </a:ln>
          </a:top>
          <a:bottom>
            <a:ln w="25400" cap="flat">
              <a:solidFill>
                <a:srgbClr val="A9A9A4"/>
              </a:solidFill>
              <a:prstDash val="solid"/>
              <a:miter lim="400000"/>
            </a:ln>
          </a:bottom>
          <a:insideH>
            <a:ln w="25400" cap="flat">
              <a:solidFill>
                <a:srgbClr val="A9A9A4"/>
              </a:solidFill>
              <a:prstDash val="solid"/>
              <a:miter lim="400000"/>
            </a:ln>
          </a:insideH>
          <a:insideV>
            <a:ln w="25400" cap="flat">
              <a:solidFill>
                <a:srgbClr val="A9A9A4"/>
              </a:solidFill>
              <a:prstDash val="solid"/>
              <a:miter lim="400000"/>
            </a:ln>
          </a:insideV>
        </a:tcBdr>
        <a:fill>
          <a:noFill/>
        </a:fill>
      </a:tcStyle>
    </a:wholeTbl>
    <a:band2H>
      <a:tcTxStyle/>
      <a:tcStyle>
        <a:tcBdr/>
        <a:fill>
          <a:solidFill>
            <a:srgbClr val="81A5D4">
              <a:alpha val="15000"/>
            </a:srgbClr>
          </a:solidFill>
        </a:fill>
      </a:tcStyle>
    </a:band2H>
    <a:firstCol>
      <a:tcTxStyle b="off" i="off">
        <a:font>
          <a:latin typeface="Palatino"/>
          <a:ea typeface="Palatino"/>
          <a:cs typeface="Palatino"/>
        </a:font>
        <a:srgbClr val="F3F1D8"/>
      </a:tcTxStyle>
      <a:tcStyle>
        <a:tcBdr>
          <a:left>
            <a:ln w="25400" cap="flat">
              <a:solidFill>
                <a:srgbClr val="A9A9A4"/>
              </a:solidFill>
              <a:prstDash val="solid"/>
              <a:miter lim="400000"/>
            </a:ln>
          </a:left>
          <a:right>
            <a:ln w="25400" cap="flat">
              <a:solidFill>
                <a:srgbClr val="A9A9A4"/>
              </a:solidFill>
              <a:prstDash val="solid"/>
              <a:miter lim="400000"/>
            </a:ln>
          </a:right>
          <a:top>
            <a:ln w="25400" cap="flat">
              <a:solidFill>
                <a:srgbClr val="A9A9A4"/>
              </a:solidFill>
              <a:prstDash val="solid"/>
              <a:miter lim="400000"/>
            </a:ln>
          </a:top>
          <a:bottom>
            <a:ln w="25400" cap="flat">
              <a:solidFill>
                <a:srgbClr val="A9A9A4"/>
              </a:solidFill>
              <a:prstDash val="solid"/>
              <a:miter lim="400000"/>
            </a:ln>
          </a:bottom>
          <a:insideH>
            <a:ln w="25400" cap="flat">
              <a:solidFill>
                <a:srgbClr val="A9A9A4"/>
              </a:solidFill>
              <a:prstDash val="solid"/>
              <a:miter lim="400000"/>
            </a:ln>
          </a:insideH>
          <a:insideV>
            <a:ln w="25400" cap="flat">
              <a:solidFill>
                <a:srgbClr val="A9A9A4"/>
              </a:solidFill>
              <a:prstDash val="solid"/>
              <a:miter lim="400000"/>
            </a:ln>
          </a:insideV>
        </a:tcBdr>
        <a:fill>
          <a:noFill/>
        </a:fill>
      </a:tcStyle>
    </a:firstCol>
    <a:lastRow>
      <a:tcTxStyle b="off" i="off">
        <a:font>
          <a:latin typeface="Palatino"/>
          <a:ea typeface="Palatino"/>
          <a:cs typeface="Palatino"/>
        </a:font>
        <a:srgbClr val="F3F1D8"/>
      </a:tcTxStyle>
      <a:tcStyle>
        <a:tcBdr>
          <a:left>
            <a:ln w="25400" cap="flat">
              <a:solidFill>
                <a:srgbClr val="A9A9A4"/>
              </a:solidFill>
              <a:prstDash val="solid"/>
              <a:miter lim="400000"/>
            </a:ln>
          </a:left>
          <a:right>
            <a:ln w="25400" cap="flat">
              <a:solidFill>
                <a:srgbClr val="A9A9A4"/>
              </a:solidFill>
              <a:prstDash val="solid"/>
              <a:miter lim="400000"/>
            </a:ln>
          </a:right>
          <a:top>
            <a:ln w="25400" cap="flat">
              <a:solidFill>
                <a:srgbClr val="A9A9A4"/>
              </a:solidFill>
              <a:prstDash val="solid"/>
              <a:miter lim="400000"/>
            </a:ln>
          </a:top>
          <a:bottom>
            <a:ln w="25400" cap="flat">
              <a:solidFill>
                <a:srgbClr val="A9A9A4"/>
              </a:solidFill>
              <a:prstDash val="solid"/>
              <a:miter lim="400000"/>
            </a:ln>
          </a:bottom>
          <a:insideH>
            <a:ln w="25400" cap="flat">
              <a:solidFill>
                <a:srgbClr val="A9A9A4"/>
              </a:solidFill>
              <a:prstDash val="solid"/>
              <a:miter lim="400000"/>
            </a:ln>
          </a:insideH>
          <a:insideV>
            <a:ln w="25400" cap="flat">
              <a:solidFill>
                <a:srgbClr val="A9A9A4"/>
              </a:solidFill>
              <a:prstDash val="solid"/>
              <a:miter lim="400000"/>
            </a:ln>
          </a:insideV>
        </a:tcBdr>
        <a:fill>
          <a:noFill/>
        </a:fill>
      </a:tcStyle>
    </a:lastRow>
    <a:firstRow>
      <a:tcTxStyle b="off" i="off">
        <a:font>
          <a:latin typeface="Palatino"/>
          <a:ea typeface="Palatino"/>
          <a:cs typeface="Palatino"/>
        </a:font>
        <a:srgbClr val="F3F1D8"/>
      </a:tcTxStyle>
      <a:tcStyle>
        <a:tcBdr>
          <a:left>
            <a:ln w="25400" cap="flat">
              <a:solidFill>
                <a:srgbClr val="A9A9A4"/>
              </a:solidFill>
              <a:prstDash val="solid"/>
              <a:miter lim="400000"/>
            </a:ln>
          </a:left>
          <a:right>
            <a:ln w="25400" cap="flat">
              <a:solidFill>
                <a:srgbClr val="A9A9A4"/>
              </a:solidFill>
              <a:prstDash val="solid"/>
              <a:miter lim="400000"/>
            </a:ln>
          </a:right>
          <a:top>
            <a:ln w="25400" cap="flat">
              <a:solidFill>
                <a:srgbClr val="A9A9A4"/>
              </a:solidFill>
              <a:prstDash val="solid"/>
              <a:miter lim="400000"/>
            </a:ln>
          </a:top>
          <a:bottom>
            <a:ln w="25400" cap="flat">
              <a:solidFill>
                <a:srgbClr val="A9A9A4"/>
              </a:solidFill>
              <a:prstDash val="solid"/>
              <a:miter lim="400000"/>
            </a:ln>
          </a:bottom>
          <a:insideH>
            <a:ln w="25400" cap="flat">
              <a:solidFill>
                <a:srgbClr val="A9A9A4"/>
              </a:solidFill>
              <a:prstDash val="solid"/>
              <a:miter lim="400000"/>
            </a:ln>
          </a:insideH>
          <a:insideV>
            <a:ln w="25400" cap="flat">
              <a:solidFill>
                <a:srgbClr val="A9A9A4"/>
              </a:solidFill>
              <a:prstDash val="solid"/>
              <a:miter lim="400000"/>
            </a:ln>
          </a:insideV>
        </a:tcBdr>
        <a:fill>
          <a:noFill/>
        </a:fill>
      </a:tcStyle>
    </a:firstRow>
  </a:tblStyle>
  <a:tblStyle styleId="{4A9BC294-FFE2-49D5-8D69-9E1BD2C41BD5}"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1EAF4"/>
          </a:solidFill>
        </a:fill>
      </a:tcStyle>
    </a:wholeTbl>
    <a:band2H>
      <a:tcTxStyle/>
      <a:tcStyle>
        <a:tcBdr/>
        <a:fill>
          <a:solidFill>
            <a:srgbClr val="F1F5FA"/>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firstRow>
  </a:tblStyle>
  <a:tblStyle styleId="{BBFC77FB-9ED0-4EC9-95AA-A1379042E64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1EAF4"/>
          </a:solidFill>
        </a:fill>
      </a:tcStyle>
    </a:wholeTbl>
    <a:band2H>
      <a:tcTxStyle/>
      <a:tcStyle>
        <a:tcBdr/>
        <a:fill>
          <a:solidFill>
            <a:srgbClr val="F1F5FA"/>
          </a:solidFill>
        </a:fill>
      </a:tcStyle>
    </a:band2H>
    <a:firstCol>
      <a:tcTxStyle b="on" i="off">
        <a:fontRef idx="minor">
          <a:srgbClr val="FFFFFF"/>
        </a:fontRef>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firstRow>
  </a:tblStyle>
  <a:tblStyle styleId="{3DC5C2F9-1CAC-4260-A1DD-9FCDBB877499}" styleName="">
    <a:tblBg/>
    <a:wholeTbl>
      <a:tcTxStyle b="off" i="off">
        <a:font>
          <a:latin typeface="Palatino"/>
          <a:ea typeface="Palatino"/>
          <a:cs typeface="Palatino"/>
        </a:font>
        <a:srgbClr val="515151"/>
      </a:tcTxStyle>
      <a:tcStyle>
        <a:tcBdr>
          <a:left>
            <a:ln w="25400" cap="flat">
              <a:solidFill>
                <a:srgbClr val="A9A9A4"/>
              </a:solidFill>
              <a:prstDash val="solid"/>
              <a:miter lim="400000"/>
            </a:ln>
          </a:left>
          <a:right>
            <a:ln w="25400" cap="flat">
              <a:solidFill>
                <a:srgbClr val="A9A9A4"/>
              </a:solidFill>
              <a:prstDash val="solid"/>
              <a:miter lim="400000"/>
            </a:ln>
          </a:right>
          <a:top>
            <a:ln w="25400" cap="flat">
              <a:solidFill>
                <a:srgbClr val="A9A9A4"/>
              </a:solidFill>
              <a:prstDash val="solid"/>
              <a:miter lim="400000"/>
            </a:ln>
          </a:top>
          <a:bottom>
            <a:ln w="25400" cap="flat">
              <a:solidFill>
                <a:srgbClr val="A9A9A4"/>
              </a:solidFill>
              <a:prstDash val="solid"/>
              <a:miter lim="400000"/>
            </a:ln>
          </a:bottom>
          <a:insideH>
            <a:ln w="25400" cap="flat">
              <a:solidFill>
                <a:srgbClr val="A9A9A4"/>
              </a:solidFill>
              <a:prstDash val="solid"/>
              <a:miter lim="400000"/>
            </a:ln>
          </a:insideH>
          <a:insideV>
            <a:ln w="25400" cap="flat">
              <a:solidFill>
                <a:srgbClr val="A9A9A4"/>
              </a:solidFill>
              <a:prstDash val="solid"/>
              <a:miter lim="400000"/>
            </a:ln>
          </a:insideV>
        </a:tcBdr>
        <a:fill>
          <a:noFill/>
        </a:fill>
      </a:tcStyle>
    </a:wholeTbl>
    <a:band2H>
      <a:tcTxStyle/>
      <a:tcStyle>
        <a:tcBdr/>
        <a:fill>
          <a:solidFill>
            <a:srgbClr val="81A5D4">
              <a:alpha val="15000"/>
            </a:srgbClr>
          </a:solidFill>
        </a:fill>
      </a:tcStyle>
    </a:band2H>
    <a:firstCol>
      <a:tcTxStyle b="off" i="off">
        <a:font>
          <a:latin typeface="Palatino"/>
          <a:ea typeface="Palatino"/>
          <a:cs typeface="Palatino"/>
        </a:font>
        <a:srgbClr val="F3F1D8"/>
      </a:tcTxStyle>
      <a:tcStyle>
        <a:tcBdr>
          <a:left>
            <a:ln w="25400" cap="flat">
              <a:solidFill>
                <a:srgbClr val="A9A9A4"/>
              </a:solidFill>
              <a:prstDash val="solid"/>
              <a:miter lim="400000"/>
            </a:ln>
          </a:left>
          <a:right>
            <a:ln w="25400" cap="flat">
              <a:solidFill>
                <a:srgbClr val="A9A9A4"/>
              </a:solidFill>
              <a:prstDash val="solid"/>
              <a:miter lim="400000"/>
            </a:ln>
          </a:right>
          <a:top>
            <a:ln w="25400" cap="flat">
              <a:solidFill>
                <a:srgbClr val="A9A9A4"/>
              </a:solidFill>
              <a:prstDash val="solid"/>
              <a:miter lim="400000"/>
            </a:ln>
          </a:top>
          <a:bottom>
            <a:ln w="25400" cap="flat">
              <a:solidFill>
                <a:srgbClr val="A9A9A4"/>
              </a:solidFill>
              <a:prstDash val="solid"/>
              <a:miter lim="400000"/>
            </a:ln>
          </a:bottom>
          <a:insideH>
            <a:ln w="25400" cap="flat">
              <a:solidFill>
                <a:srgbClr val="A9A9A4"/>
              </a:solidFill>
              <a:prstDash val="solid"/>
              <a:miter lim="400000"/>
            </a:ln>
          </a:insideH>
          <a:insideV>
            <a:ln w="25400" cap="flat">
              <a:solidFill>
                <a:srgbClr val="A9A9A4"/>
              </a:solidFill>
              <a:prstDash val="solid"/>
              <a:miter lim="400000"/>
            </a:ln>
          </a:insideV>
        </a:tcBdr>
        <a:fill>
          <a:noFill/>
        </a:fill>
      </a:tcStyle>
    </a:firstCol>
    <a:lastRow>
      <a:tcTxStyle b="off" i="off">
        <a:font>
          <a:latin typeface="Palatino"/>
          <a:ea typeface="Palatino"/>
          <a:cs typeface="Palatino"/>
        </a:font>
        <a:srgbClr val="F3F1D8"/>
      </a:tcTxStyle>
      <a:tcStyle>
        <a:tcBdr>
          <a:left>
            <a:ln w="25400" cap="flat">
              <a:solidFill>
                <a:srgbClr val="A9A9A4"/>
              </a:solidFill>
              <a:prstDash val="solid"/>
              <a:miter lim="400000"/>
            </a:ln>
          </a:left>
          <a:right>
            <a:ln w="25400" cap="flat">
              <a:solidFill>
                <a:srgbClr val="A9A9A4"/>
              </a:solidFill>
              <a:prstDash val="solid"/>
              <a:miter lim="400000"/>
            </a:ln>
          </a:right>
          <a:top>
            <a:ln w="25400" cap="flat">
              <a:solidFill>
                <a:srgbClr val="A9A9A4"/>
              </a:solidFill>
              <a:prstDash val="solid"/>
              <a:miter lim="400000"/>
            </a:ln>
          </a:top>
          <a:bottom>
            <a:ln w="25400" cap="flat">
              <a:solidFill>
                <a:srgbClr val="A9A9A4"/>
              </a:solidFill>
              <a:prstDash val="solid"/>
              <a:miter lim="400000"/>
            </a:ln>
          </a:bottom>
          <a:insideH>
            <a:ln w="25400" cap="flat">
              <a:solidFill>
                <a:srgbClr val="A9A9A4"/>
              </a:solidFill>
              <a:prstDash val="solid"/>
              <a:miter lim="400000"/>
            </a:ln>
          </a:insideH>
          <a:insideV>
            <a:ln w="25400" cap="flat">
              <a:solidFill>
                <a:srgbClr val="A9A9A4"/>
              </a:solidFill>
              <a:prstDash val="solid"/>
              <a:miter lim="400000"/>
            </a:ln>
          </a:insideV>
        </a:tcBdr>
        <a:fill>
          <a:noFill/>
        </a:fill>
      </a:tcStyle>
    </a:lastRow>
    <a:firstRow>
      <a:tcTxStyle b="off" i="off">
        <a:font>
          <a:latin typeface="Palatino"/>
          <a:ea typeface="Palatino"/>
          <a:cs typeface="Palatino"/>
        </a:font>
        <a:srgbClr val="F3F1D8"/>
      </a:tcTxStyle>
      <a:tcStyle>
        <a:tcBdr>
          <a:left>
            <a:ln w="25400" cap="flat">
              <a:solidFill>
                <a:srgbClr val="A9A9A4"/>
              </a:solidFill>
              <a:prstDash val="solid"/>
              <a:miter lim="400000"/>
            </a:ln>
          </a:left>
          <a:right>
            <a:ln w="25400" cap="flat">
              <a:solidFill>
                <a:srgbClr val="A9A9A4"/>
              </a:solidFill>
              <a:prstDash val="solid"/>
              <a:miter lim="400000"/>
            </a:ln>
          </a:right>
          <a:top>
            <a:ln w="25400" cap="flat">
              <a:solidFill>
                <a:srgbClr val="A9A9A4"/>
              </a:solidFill>
              <a:prstDash val="solid"/>
              <a:miter lim="400000"/>
            </a:ln>
          </a:top>
          <a:bottom>
            <a:ln w="25400" cap="flat">
              <a:solidFill>
                <a:srgbClr val="A9A9A4"/>
              </a:solidFill>
              <a:prstDash val="solid"/>
              <a:miter lim="400000"/>
            </a:ln>
          </a:bottom>
          <a:insideH>
            <a:ln w="25400" cap="flat">
              <a:solidFill>
                <a:srgbClr val="A9A9A4"/>
              </a:solidFill>
              <a:prstDash val="solid"/>
              <a:miter lim="400000"/>
            </a:ln>
          </a:insideH>
          <a:insideV>
            <a:ln w="25400" cap="flat">
              <a:solidFill>
                <a:srgbClr val="A9A9A4"/>
              </a:solidFill>
              <a:prstDash val="solid"/>
              <a:miter lim="400000"/>
            </a:ln>
          </a:insideV>
        </a:tcBdr>
        <a:fill>
          <a:noFill/>
        </a:fill>
      </a:tcStyle>
    </a:firstRow>
  </a:tblStyle>
  <a:tblStyle styleId="{2708684C-4D16-4618-839F-0558EEFCDFE6}" styleName="">
    <a:tblBg/>
    <a:wholeTbl>
      <a:tcTxStyle>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64" d="100"/>
          <a:sy n="64" d="100"/>
        </p:scale>
        <p:origin x="-808" y="-96"/>
      </p:cViewPr>
      <p:guideLst>
        <p:guide orient="horz" pos="3072"/>
        <p:guide pos="409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interSettings" Target="printerSettings/printerSettings1.bin"/><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51" name="Shape 351"/>
          <p:cNvSpPr>
            <a:spLocks noGrp="1" noRot="1" noChangeAspect="1"/>
          </p:cNvSpPr>
          <p:nvPr>
            <p:ph type="sldImg"/>
          </p:nvPr>
        </p:nvSpPr>
        <p:spPr>
          <a:xfrm>
            <a:off x="1143000" y="685800"/>
            <a:ext cx="4572000" cy="3429000"/>
          </a:xfrm>
          <a:prstGeom prst="rect">
            <a:avLst/>
          </a:prstGeom>
        </p:spPr>
        <p:txBody>
          <a:bodyPr/>
          <a:lstStyle/>
          <a:p>
            <a:endParaRPr/>
          </a:p>
        </p:txBody>
      </p:sp>
      <p:sp>
        <p:nvSpPr>
          <p:cNvPr id="352" name="Shape 352"/>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4267427737"/>
      </p:ext>
    </p:extLst>
  </p:cSld>
  <p:clrMap bg1="lt1" tx1="dk1" bg2="lt2" tx2="dk2" accent1="accent1" accent2="accent2" accent3="accent3" accent4="accent4" accent5="accent5" accent6="accent6" hlink="hlink" folHlink="folHlink"/>
  <p:notesStyle>
    <a:lvl1pPr defTabSz="457200" latinLnBrk="0">
      <a:defRPr sz="1200">
        <a:uFill>
          <a:solidFill>
            <a:srgbClr val="000000"/>
          </a:solidFill>
        </a:uFill>
        <a:latin typeface="Futura Condensed"/>
        <a:ea typeface="Futura Condensed"/>
        <a:cs typeface="Futura Condensed"/>
        <a:sym typeface="Futura Condensed"/>
      </a:defRPr>
    </a:lvl1pPr>
    <a:lvl2pPr indent="228600" defTabSz="457200" latinLnBrk="0">
      <a:defRPr sz="1200">
        <a:uFill>
          <a:solidFill>
            <a:srgbClr val="000000"/>
          </a:solidFill>
        </a:uFill>
        <a:latin typeface="Futura Condensed"/>
        <a:ea typeface="Futura Condensed"/>
        <a:cs typeface="Futura Condensed"/>
        <a:sym typeface="Futura Condensed"/>
      </a:defRPr>
    </a:lvl2pPr>
    <a:lvl3pPr indent="457200" defTabSz="457200" latinLnBrk="0">
      <a:defRPr sz="1200">
        <a:uFill>
          <a:solidFill>
            <a:srgbClr val="000000"/>
          </a:solidFill>
        </a:uFill>
        <a:latin typeface="Futura Condensed"/>
        <a:ea typeface="Futura Condensed"/>
        <a:cs typeface="Futura Condensed"/>
        <a:sym typeface="Futura Condensed"/>
      </a:defRPr>
    </a:lvl3pPr>
    <a:lvl4pPr indent="685800" defTabSz="457200" latinLnBrk="0">
      <a:defRPr sz="1200">
        <a:uFill>
          <a:solidFill>
            <a:srgbClr val="000000"/>
          </a:solidFill>
        </a:uFill>
        <a:latin typeface="Futura Condensed"/>
        <a:ea typeface="Futura Condensed"/>
        <a:cs typeface="Futura Condensed"/>
        <a:sym typeface="Futura Condensed"/>
      </a:defRPr>
    </a:lvl4pPr>
    <a:lvl5pPr indent="914400" defTabSz="457200" latinLnBrk="0">
      <a:defRPr sz="1200">
        <a:uFill>
          <a:solidFill>
            <a:srgbClr val="000000"/>
          </a:solidFill>
        </a:uFill>
        <a:latin typeface="Futura Condensed"/>
        <a:ea typeface="Futura Condensed"/>
        <a:cs typeface="Futura Condensed"/>
        <a:sym typeface="Futura Condensed"/>
      </a:defRPr>
    </a:lvl5pPr>
    <a:lvl6pPr indent="1143000" defTabSz="457200" latinLnBrk="0">
      <a:defRPr sz="1200">
        <a:uFill>
          <a:solidFill>
            <a:srgbClr val="000000"/>
          </a:solidFill>
        </a:uFill>
        <a:latin typeface="Futura Condensed"/>
        <a:ea typeface="Futura Condensed"/>
        <a:cs typeface="Futura Condensed"/>
        <a:sym typeface="Futura Condensed"/>
      </a:defRPr>
    </a:lvl6pPr>
    <a:lvl7pPr indent="1371600" defTabSz="457200" latinLnBrk="0">
      <a:defRPr sz="1200">
        <a:uFill>
          <a:solidFill>
            <a:srgbClr val="000000"/>
          </a:solidFill>
        </a:uFill>
        <a:latin typeface="Futura Condensed"/>
        <a:ea typeface="Futura Condensed"/>
        <a:cs typeface="Futura Condensed"/>
        <a:sym typeface="Futura Condensed"/>
      </a:defRPr>
    </a:lvl7pPr>
    <a:lvl8pPr indent="1600200" defTabSz="457200" latinLnBrk="0">
      <a:defRPr sz="1200">
        <a:uFill>
          <a:solidFill>
            <a:srgbClr val="000000"/>
          </a:solidFill>
        </a:uFill>
        <a:latin typeface="Futura Condensed"/>
        <a:ea typeface="Futura Condensed"/>
        <a:cs typeface="Futura Condensed"/>
        <a:sym typeface="Futura Condensed"/>
      </a:defRPr>
    </a:lvl8pPr>
    <a:lvl9pPr indent="1828800" defTabSz="457200" latinLnBrk="0">
      <a:defRPr sz="1200">
        <a:uFill>
          <a:solidFill>
            <a:srgbClr val="000000"/>
          </a:solidFill>
        </a:uFill>
        <a:latin typeface="Futura Condensed"/>
        <a:ea typeface="Futura Condensed"/>
        <a:cs typeface="Futura Condensed"/>
        <a:sym typeface="Futura Condensed"/>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I will introduce his scientific</a:t>
            </a:r>
            <a:r>
              <a:rPr lang="en-US" baseline="0" dirty="0" smtClean="0"/>
              <a:t> interest mainly focus on IGM/CGM</a:t>
            </a:r>
            <a:endParaRPr lang="en-US" dirty="0"/>
          </a:p>
        </p:txBody>
      </p:sp>
    </p:spTree>
    <p:extLst>
      <p:ext uri="{BB962C8B-B14F-4D97-AF65-F5344CB8AC3E}">
        <p14:creationId xmlns:p14="http://schemas.microsoft.com/office/powerpoint/2010/main" val="20496843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 name="Shape 589"/>
          <p:cNvSpPr>
            <a:spLocks noGrp="1" noRot="1" noChangeAspect="1"/>
          </p:cNvSpPr>
          <p:nvPr>
            <p:ph type="sldImg"/>
          </p:nvPr>
        </p:nvSpPr>
        <p:spPr>
          <a:prstGeom prst="rect">
            <a:avLst/>
          </a:prstGeom>
        </p:spPr>
        <p:txBody>
          <a:bodyPr/>
          <a:lstStyle/>
          <a:p>
            <a:endParaRPr/>
          </a:p>
        </p:txBody>
      </p:sp>
      <p:sp>
        <p:nvSpPr>
          <p:cNvPr id="590" name="Shape 590"/>
          <p:cNvSpPr>
            <a:spLocks noGrp="1"/>
          </p:cNvSpPr>
          <p:nvPr>
            <p:ph type="body" sz="quarter" idx="1"/>
          </p:nvPr>
        </p:nvSpPr>
        <p:spPr>
          <a:prstGeom prst="rect">
            <a:avLst/>
          </a:prstGeom>
        </p:spPr>
        <p:txBody>
          <a:bodyPr/>
          <a:lstStyle/>
          <a:p>
            <a:pPr>
              <a:defRPr sz="1800">
                <a:latin typeface="Futura"/>
                <a:ea typeface="Futura"/>
                <a:cs typeface="Futura"/>
                <a:sym typeface="Futura"/>
              </a:defRPr>
            </a:pPr>
            <a:r>
              <a:rPr dirty="0"/>
              <a:t>One of the main science goals of the cosmic origin spectrograph is just to solve this puzzle. The advantage of COS is its extremely high sensitive, so one of the key projects, COS-halos project, is to use background QSOs to probe the halo, or CGM region of the foreground galaxies. </a:t>
            </a:r>
          </a:p>
          <a:p>
            <a:pPr>
              <a:defRPr sz="1800">
                <a:latin typeface="Futura"/>
                <a:ea typeface="Futura"/>
                <a:cs typeface="Futura"/>
                <a:sym typeface="Futura"/>
              </a:defRPr>
            </a:pPr>
            <a:r>
              <a:rPr dirty="0" smtClean="0"/>
              <a:t>In </a:t>
            </a:r>
            <a:r>
              <a:rPr dirty="0"/>
              <a:t>the COS/halo project. A total of 39 QSOs at redshift 0.5 were selected as background sources, and 44 foreground galaxies were identified within an impact distance of 150 kpc. These galaxies have redshift ranges between 0.15 and 0.35</a:t>
            </a:r>
          </a:p>
          <a:p>
            <a:pPr>
              <a:defRPr sz="1800">
                <a:latin typeface="Futura"/>
                <a:ea typeface="Futura"/>
                <a:cs typeface="Futura"/>
                <a:sym typeface="Futura"/>
              </a:defRPr>
            </a:pPr>
            <a:endParaRPr dirty="0"/>
          </a:p>
          <a:p>
            <a:pPr>
              <a:defRPr sz="1800">
                <a:latin typeface="Futura"/>
                <a:ea typeface="Futura"/>
                <a:cs typeface="Futura"/>
                <a:sym typeface="Futura"/>
              </a:defRPr>
            </a:pPr>
            <a:r>
              <a:rPr dirty="0"/>
              <a:t>The 44 foreground galaxies include 28 …</a:t>
            </a:r>
          </a:p>
          <a:p>
            <a:pPr>
              <a:defRPr sz="1800">
                <a:latin typeface="Futura"/>
                <a:ea typeface="Futura"/>
                <a:cs typeface="Futura"/>
                <a:sym typeface="Futura"/>
              </a:defRPr>
            </a:pPr>
            <a:endParaRPr dirty="0"/>
          </a:p>
          <a:p>
            <a:pPr>
              <a:defRPr sz="1800">
                <a:latin typeface="Futura"/>
                <a:ea typeface="Futura"/>
                <a:cs typeface="Futura"/>
                <a:sym typeface="Futura"/>
              </a:defRPr>
            </a:pPr>
            <a:r>
              <a:rPr dirty="0"/>
              <a:t>This picture shows the projected distance, or impact parameter of each QSO in the foreground galaxies. The left shows the passive galaxies, and the right shows the star-forming galaxies.</a:t>
            </a:r>
          </a:p>
          <a:p>
            <a:pPr>
              <a:defRPr sz="1800">
                <a:latin typeface="Futura"/>
                <a:ea typeface="Futura"/>
                <a:cs typeface="Futura"/>
                <a:sym typeface="Futura"/>
              </a:defRPr>
            </a:pPr>
            <a:endParaRPr dirty="0"/>
          </a:p>
          <a:p>
            <a:pPr>
              <a:defRPr sz="1800">
                <a:latin typeface="Futura"/>
                <a:ea typeface="Futura"/>
                <a:cs typeface="Futura"/>
                <a:sym typeface="Futura"/>
              </a:defRPr>
            </a:pPr>
            <a:r>
              <a:rPr dirty="0"/>
              <a:t>这里我简单提一下一个COS-Halos巡天项目，就是利用39个背景QSO来研究位于前景的星系晕内气体。</a:t>
            </a:r>
          </a:p>
          <a:p>
            <a:pPr>
              <a:defRPr sz="1800">
                <a:latin typeface="Futura"/>
                <a:ea typeface="Futura"/>
                <a:cs typeface="Futura"/>
                <a:sym typeface="Futura"/>
              </a:defRPr>
            </a:pPr>
            <a:endParaRPr dirty="0"/>
          </a:p>
          <a:p>
            <a:pPr>
              <a:defRPr sz="1800">
                <a:latin typeface="Futura"/>
                <a:ea typeface="Futura"/>
                <a:cs typeface="Futura"/>
                <a:sym typeface="Futura"/>
              </a:defRPr>
            </a:pPr>
            <a:r>
              <a:rPr dirty="0"/>
              <a:t>这39个类星体都在红移0.5左右。沿着这39个视线方向上他们选择了44个前景星系，红移在 0.15 到 0.35 之间。视线方向到星系中心的impact distance在150kpc以内。</a:t>
            </a:r>
          </a:p>
          <a:p>
            <a:pPr>
              <a:defRPr sz="1800">
                <a:latin typeface="Futura"/>
                <a:ea typeface="Futura"/>
                <a:cs typeface="Futura"/>
                <a:sym typeface="Futura"/>
              </a:defRPr>
            </a:pPr>
            <a:endParaRPr dirty="0"/>
          </a:p>
          <a:p>
            <a:pPr>
              <a:defRPr sz="1800">
                <a:latin typeface="Futura"/>
                <a:ea typeface="Futura"/>
                <a:cs typeface="Futura"/>
                <a:sym typeface="Futura"/>
              </a:defRPr>
            </a:pPr>
            <a:r>
              <a:rPr dirty="0"/>
              <a:t>这44个前景星系包括28个star-forming galaxies，16个passive galaxies。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 name="Shape 596"/>
          <p:cNvSpPr>
            <a:spLocks noGrp="1" noRot="1" noChangeAspect="1"/>
          </p:cNvSpPr>
          <p:nvPr>
            <p:ph type="sldImg"/>
          </p:nvPr>
        </p:nvSpPr>
        <p:spPr>
          <a:prstGeom prst="rect">
            <a:avLst/>
          </a:prstGeom>
        </p:spPr>
        <p:txBody>
          <a:bodyPr/>
          <a:lstStyle/>
          <a:p>
            <a:endParaRPr/>
          </a:p>
        </p:txBody>
      </p:sp>
      <p:sp>
        <p:nvSpPr>
          <p:cNvPr id="597" name="Shape 597"/>
          <p:cNvSpPr>
            <a:spLocks noGrp="1"/>
          </p:cNvSpPr>
          <p:nvPr>
            <p:ph type="body" sz="quarter" idx="1"/>
          </p:nvPr>
        </p:nvSpPr>
        <p:spPr>
          <a:prstGeom prst="rect">
            <a:avLst/>
          </a:prstGeom>
        </p:spPr>
        <p:txBody>
          <a:bodyPr/>
          <a:lstStyle/>
          <a:p>
            <a:pPr>
              <a:defRPr sz="1800">
                <a:latin typeface="Futura"/>
                <a:ea typeface="Futura"/>
                <a:cs typeface="Futura"/>
                <a:sym typeface="Futura"/>
              </a:defRPr>
            </a:pPr>
            <a:r>
              <a:t>The first result they found is that there are absorptions everywhere, and the absorbers are indeed associated with individual galaxies! This is the plot shows the HI absorption line column density as a function of projected distance from galaxy center. The green ones are … and the red ones are …</a:t>
            </a:r>
          </a:p>
          <a:p>
            <a:pPr>
              <a:defRPr sz="1800">
                <a:latin typeface="Futura"/>
                <a:ea typeface="Futura"/>
                <a:cs typeface="Futura"/>
                <a:sym typeface="Futura"/>
              </a:defRPr>
            </a:pPr>
            <a:endParaRPr/>
          </a:p>
          <a:p>
            <a:pPr>
              <a:defRPr sz="1800">
                <a:latin typeface="Futura"/>
                <a:ea typeface="Futura"/>
                <a:cs typeface="Futura"/>
                <a:sym typeface="Futura"/>
              </a:defRPr>
            </a:pPr>
            <a:r>
              <a:t>This is Mg II …</a:t>
            </a:r>
          </a:p>
          <a:p>
            <a:pPr>
              <a:defRPr sz="1800">
                <a:latin typeface="Futura"/>
                <a:ea typeface="Futura"/>
                <a:cs typeface="Futura"/>
                <a:sym typeface="Futura"/>
              </a:defRPr>
            </a:pPr>
            <a:endParaRPr/>
          </a:p>
          <a:p>
            <a:pPr>
              <a:defRPr sz="1800">
                <a:latin typeface="Futura"/>
                <a:ea typeface="Futura"/>
                <a:cs typeface="Futura"/>
                <a:sym typeface="Futura"/>
              </a:defRPr>
            </a:pPr>
            <a:r>
              <a:t>他们首先发现到处都有吸收线系统，并且这些吸收线系统的确是和星系联系在一起。这个图显示的是中性氢的柱密度，as a function of the impact parameter，即到星系中心的距离。</a:t>
            </a:r>
          </a:p>
          <a:p>
            <a:pPr>
              <a:defRPr sz="1800">
                <a:latin typeface="Futura"/>
                <a:ea typeface="Futura"/>
                <a:cs typeface="Futura"/>
                <a:sym typeface="Futura"/>
              </a:defRPr>
            </a:pPr>
            <a:endParaRPr/>
          </a:p>
          <a:p>
            <a:pPr>
              <a:defRPr sz="1800">
                <a:latin typeface="Futura"/>
                <a:ea typeface="Futura"/>
                <a:cs typeface="Futura"/>
                <a:sym typeface="Futura"/>
              </a:defRPr>
            </a:pPr>
            <a:r>
              <a:t>图中蓝色标记 star-forming galaxies，红色表明 passive galaxies。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 name="Shape 629"/>
          <p:cNvSpPr>
            <a:spLocks noGrp="1" noRot="1" noChangeAspect="1"/>
          </p:cNvSpPr>
          <p:nvPr>
            <p:ph type="sldImg"/>
          </p:nvPr>
        </p:nvSpPr>
        <p:spPr>
          <a:prstGeom prst="rect">
            <a:avLst/>
          </a:prstGeom>
        </p:spPr>
        <p:txBody>
          <a:bodyPr/>
          <a:lstStyle/>
          <a:p>
            <a:endParaRPr/>
          </a:p>
        </p:txBody>
      </p:sp>
      <p:sp>
        <p:nvSpPr>
          <p:cNvPr id="630" name="Shape 630"/>
          <p:cNvSpPr>
            <a:spLocks noGrp="1"/>
          </p:cNvSpPr>
          <p:nvPr>
            <p:ph type="body" sz="quarter" idx="1"/>
          </p:nvPr>
        </p:nvSpPr>
        <p:spPr>
          <a:prstGeom prst="rect">
            <a:avLst/>
          </a:prstGeom>
        </p:spPr>
        <p:txBody>
          <a:bodyPr/>
          <a:lstStyle/>
          <a:p>
            <a:pPr>
              <a:defRPr sz="1800">
                <a:latin typeface="Futura"/>
                <a:ea typeface="Futura"/>
                <a:cs typeface="Futura"/>
                <a:sym typeface="Futura"/>
              </a:defRPr>
            </a:pPr>
            <a:r>
              <a:rPr dirty="0"/>
              <a:t>Another extremely interesting discovery is that they found highly ionized metals such as OVI are in general associated with star-forming galaxies. Passive galaxies typically show very little or no OVI absorption lines. </a:t>
            </a:r>
          </a:p>
          <a:p>
            <a:pPr>
              <a:defRPr sz="1800">
                <a:latin typeface="Futura"/>
                <a:ea typeface="Futura"/>
                <a:cs typeface="Futura"/>
                <a:sym typeface="Futura"/>
              </a:defRPr>
            </a:pPr>
            <a:r>
              <a:rPr dirty="0" smtClean="0"/>
              <a:t>The </a:t>
            </a:r>
            <a:r>
              <a:rPr dirty="0"/>
              <a:t>left plot shows the OVI column density as a function of projected distance. Again, the green ones are … the red ones are …</a:t>
            </a:r>
          </a:p>
          <a:p>
            <a:pPr>
              <a:defRPr sz="1800">
                <a:latin typeface="Futura"/>
                <a:ea typeface="Futura"/>
                <a:cs typeface="Futura"/>
                <a:sym typeface="Futura"/>
              </a:defRPr>
            </a:pPr>
            <a:endParaRPr dirty="0"/>
          </a:p>
          <a:p>
            <a:pPr>
              <a:defRPr sz="1800">
                <a:latin typeface="Futura"/>
                <a:ea typeface="Futura"/>
                <a:cs typeface="Futura"/>
                <a:sym typeface="Futura"/>
              </a:defRPr>
            </a:pPr>
            <a:r>
              <a:rPr dirty="0"/>
              <a:t>The right panel shows the OVI-absorber line center velocity as a function of the host galaxy mass. These two curves show the escape velocity. It is clear that these absorbers are bounded to the galaxies.</a:t>
            </a:r>
          </a:p>
          <a:p>
            <a:pPr>
              <a:defRPr sz="1800">
                <a:latin typeface="Futura"/>
                <a:ea typeface="Futura"/>
                <a:cs typeface="Futura"/>
                <a:sym typeface="Futura"/>
              </a:defRPr>
            </a:pPr>
            <a:endParaRPr dirty="0"/>
          </a:p>
          <a:p>
            <a:pPr>
              <a:defRPr sz="1800">
                <a:latin typeface="Futura"/>
                <a:ea typeface="Futura"/>
                <a:cs typeface="Futura"/>
                <a:sym typeface="Futura"/>
              </a:defRPr>
            </a:pPr>
            <a:r>
              <a:rPr dirty="0"/>
              <a:t>另外一个非常重要的发现是他们发现。高度电离的金属离子，比如OVI，一般而言是和 star-forming星系联系在一起。</a:t>
            </a:r>
          </a:p>
          <a:p>
            <a:pPr>
              <a:defRPr sz="1800">
                <a:latin typeface="Futura"/>
                <a:ea typeface="Futura"/>
                <a:cs typeface="Futura"/>
                <a:sym typeface="Futura"/>
              </a:defRPr>
            </a:pPr>
            <a:endParaRPr dirty="0"/>
          </a:p>
          <a:p>
            <a:pPr>
              <a:defRPr sz="1800">
                <a:latin typeface="Futura"/>
                <a:ea typeface="Futura"/>
                <a:cs typeface="Futura"/>
                <a:sym typeface="Futura"/>
              </a:defRPr>
            </a:pPr>
            <a:r>
              <a:rPr dirty="0"/>
              <a:t>这张图显示的是 OVI 吸收线柱密度和 impact parameter 的关系。蓝色是 star-forming 星系，红色是 passive 星系。实心表明有探测，空心表明没有探测到，只是上限。我们可以看到，大部分star-forming 星系是实心，而大部分passive 星系是空心。</a:t>
            </a:r>
          </a:p>
          <a:p>
            <a:pPr>
              <a:defRPr sz="1800">
                <a:latin typeface="Futura"/>
                <a:ea typeface="Futura"/>
                <a:cs typeface="Futura"/>
                <a:sym typeface="Futura"/>
              </a:defRPr>
            </a:pPr>
            <a:endParaRPr dirty="0"/>
          </a:p>
          <a:p>
            <a:pPr>
              <a:defRPr sz="1800">
                <a:latin typeface="Futura"/>
                <a:ea typeface="Futura"/>
                <a:cs typeface="Futura"/>
                <a:sym typeface="Futura"/>
              </a:defRPr>
            </a:pPr>
            <a:r>
              <a:rPr dirty="0"/>
              <a:t>右边这张图显示的是OVI吸收线速度和星系质量的关系。这上下两个曲线代表星系的逃逸速度。这些探测到的吸收线大部分位于逃逸速度之间，表明这些吸收线系统的确是被星系引力束缚住的。</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25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atin typeface="Calibri" charset="0"/>
                <a:ea typeface="ＭＳ Ｐゴシック" charset="0"/>
                <a:cs typeface="ＭＳ Ｐゴシック" charset="0"/>
              </a:rPr>
              <a:t>Our approach </a:t>
            </a:r>
          </a:p>
        </p:txBody>
      </p:sp>
      <p:sp>
        <p:nvSpPr>
          <p:cNvPr id="22531" name="Slide Number Placeholder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DE98A75-4889-0941-A10F-1195AE0B0511}" type="slidenum">
              <a:rPr lang="en-US" sz="1200">
                <a:latin typeface="Calibri" charset="0"/>
              </a:rPr>
              <a:pPr eaLnBrk="1" hangingPunct="1"/>
              <a:t>19</a:t>
            </a:fld>
            <a:endParaRPr lang="en-US" sz="1200">
              <a:latin typeface="Calibri"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09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atin typeface="Calibri" charset="0"/>
                <a:ea typeface="ＭＳ Ｐゴシック" charset="0"/>
                <a:cs typeface="ＭＳ Ｐゴシック" charset="0"/>
              </a:rPr>
              <a:t>Overview of highlights</a:t>
            </a:r>
          </a:p>
        </p:txBody>
      </p:sp>
      <p:sp>
        <p:nvSpPr>
          <p:cNvPr id="40963" name="Slide Number Placeholder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19E2EBA-6F6C-244C-9B6D-56FA187E3B5F}" type="slidenum">
              <a:rPr lang="en-US" sz="1200">
                <a:latin typeface="Calibri" charset="0"/>
              </a:rPr>
              <a:pPr eaLnBrk="1" hangingPunct="1"/>
              <a:t>26</a:t>
            </a:fld>
            <a:endParaRPr lang="en-US" sz="1200">
              <a:latin typeface="Calibri"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Don Trump</a:t>
            </a:r>
            <a:endParaRPr lang="en-US" dirty="0"/>
          </a:p>
        </p:txBody>
      </p:sp>
    </p:spTree>
    <p:extLst>
      <p:ext uri="{BB962C8B-B14F-4D97-AF65-F5344CB8AC3E}">
        <p14:creationId xmlns:p14="http://schemas.microsoft.com/office/powerpoint/2010/main" val="14369706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those not</a:t>
            </a:r>
            <a:r>
              <a:rPr lang="en-US" baseline="0" dirty="0" smtClean="0"/>
              <a:t> familiar with the term CGM</a:t>
            </a:r>
            <a:endParaRPr lang="en-US" dirty="0"/>
          </a:p>
        </p:txBody>
      </p:sp>
    </p:spTree>
    <p:extLst>
      <p:ext uri="{BB962C8B-B14F-4D97-AF65-F5344CB8AC3E}">
        <p14:creationId xmlns:p14="http://schemas.microsoft.com/office/powerpoint/2010/main" val="2946346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99768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 name="Shape 405"/>
          <p:cNvSpPr>
            <a:spLocks noGrp="1" noRot="1" noChangeAspect="1"/>
          </p:cNvSpPr>
          <p:nvPr>
            <p:ph type="sldImg"/>
          </p:nvPr>
        </p:nvSpPr>
        <p:spPr>
          <a:prstGeom prst="rect">
            <a:avLst/>
          </a:prstGeom>
        </p:spPr>
        <p:txBody>
          <a:bodyPr/>
          <a:lstStyle/>
          <a:p>
            <a:endParaRPr/>
          </a:p>
        </p:txBody>
      </p:sp>
      <p:sp>
        <p:nvSpPr>
          <p:cNvPr id="406" name="Shape 406"/>
          <p:cNvSpPr>
            <a:spLocks noGrp="1"/>
          </p:cNvSpPr>
          <p:nvPr>
            <p:ph type="body" sz="quarter" idx="1"/>
          </p:nvPr>
        </p:nvSpPr>
        <p:spPr>
          <a:prstGeom prst="rect">
            <a:avLst/>
          </a:prstGeom>
        </p:spPr>
        <p:txBody>
          <a:bodyPr/>
          <a:lstStyle/>
          <a:p>
            <a:pPr>
              <a:defRPr sz="1800">
                <a:latin typeface="Futura"/>
                <a:ea typeface="Futura"/>
                <a:cs typeface="Futura"/>
                <a:sym typeface="Futura"/>
              </a:defRPr>
            </a:pPr>
            <a:r>
              <a:rPr lang="en-US" dirty="0" smtClean="0"/>
              <a:t>Because</a:t>
            </a:r>
            <a:r>
              <a:rPr lang="en-US" baseline="0" dirty="0" smtClean="0"/>
              <a:t> of the low gas density,  most frequently used detection method is via absorption towards a bright background source (typically quasar)</a:t>
            </a:r>
          </a:p>
          <a:p>
            <a:pPr>
              <a:defRPr sz="1800">
                <a:latin typeface="Futura"/>
                <a:ea typeface="Futura"/>
                <a:cs typeface="Futura"/>
                <a:sym typeface="Futura"/>
              </a:defRPr>
            </a:pPr>
            <a:r>
              <a:rPr lang="en-US" baseline="0" dirty="0" smtClean="0"/>
              <a:t>Ions in the gaseous halo would leave absorption lines</a:t>
            </a:r>
            <a:r>
              <a:rPr dirty="0" smtClean="0"/>
              <a:t> </a:t>
            </a:r>
            <a:r>
              <a:rPr lang="en-US" dirty="0" smtClean="0"/>
              <a:t>allowing</a:t>
            </a:r>
            <a:r>
              <a:rPr lang="en-US" baseline="0" dirty="0" smtClean="0"/>
              <a:t> physical properties of </a:t>
            </a:r>
            <a:r>
              <a:rPr dirty="0" smtClean="0"/>
              <a:t>CGM</a:t>
            </a:r>
            <a:r>
              <a:rPr lang="en-US" baseline="0" dirty="0" smtClean="0"/>
              <a:t> gas </a:t>
            </a:r>
            <a:r>
              <a:rPr lang="en-US" baseline="0" dirty="0" err="1" smtClean="0"/>
              <a:t>metallicity</a:t>
            </a:r>
            <a:r>
              <a:rPr lang="en-US" baseline="0" dirty="0" smtClean="0"/>
              <a:t> etc.</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 name="Shape 451"/>
          <p:cNvSpPr>
            <a:spLocks noGrp="1" noRot="1" noChangeAspect="1"/>
          </p:cNvSpPr>
          <p:nvPr>
            <p:ph type="sldImg"/>
          </p:nvPr>
        </p:nvSpPr>
        <p:spPr>
          <a:prstGeom prst="rect">
            <a:avLst/>
          </a:prstGeom>
        </p:spPr>
        <p:txBody>
          <a:bodyPr/>
          <a:lstStyle/>
          <a:p>
            <a:endParaRPr/>
          </a:p>
        </p:txBody>
      </p:sp>
      <p:sp>
        <p:nvSpPr>
          <p:cNvPr id="452" name="Shape 452"/>
          <p:cNvSpPr>
            <a:spLocks noGrp="1"/>
          </p:cNvSpPr>
          <p:nvPr>
            <p:ph type="body" sz="quarter" idx="1"/>
          </p:nvPr>
        </p:nvSpPr>
        <p:spPr>
          <a:prstGeom prst="rect">
            <a:avLst/>
          </a:prstGeom>
        </p:spPr>
        <p:txBody>
          <a:bodyPr/>
          <a:lstStyle/>
          <a:p>
            <a:pPr>
              <a:defRPr sz="1800">
                <a:latin typeface="Futura"/>
                <a:ea typeface="Futura"/>
                <a:cs typeface="Futura"/>
                <a:sym typeface="Futura"/>
              </a:defRPr>
            </a:pPr>
            <a:r>
              <a:rPr dirty="0" smtClean="0"/>
              <a:t>This </a:t>
            </a:r>
            <a:r>
              <a:rPr dirty="0"/>
              <a:t>figure shows the so-called “high velocity cloud” around our Galaxy. These clouds were first observed in 21-cm emission and later were observed in absorption in the spectrum of background AGNs. These gas clouds get their name because their velocities deviate significantly from the values suggested by the differential galactic rotation. </a:t>
            </a:r>
          </a:p>
          <a:p>
            <a:pPr>
              <a:defRPr sz="1800">
                <a:latin typeface="Futura"/>
                <a:ea typeface="Futura"/>
                <a:cs typeface="Futura"/>
                <a:sym typeface="Futura"/>
              </a:defRPr>
            </a:pPr>
            <a:r>
              <a:rPr dirty="0" smtClean="0"/>
              <a:t>The </a:t>
            </a:r>
            <a:r>
              <a:rPr dirty="0"/>
              <a:t>origin of these clouds remain a mystery for many years, although people suspect they might be inflow accreting gas from the distant halo.</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 name="Shape 458"/>
          <p:cNvSpPr>
            <a:spLocks noGrp="1" noRot="1" noChangeAspect="1"/>
          </p:cNvSpPr>
          <p:nvPr>
            <p:ph type="sldImg"/>
          </p:nvPr>
        </p:nvSpPr>
        <p:spPr>
          <a:prstGeom prst="rect">
            <a:avLst/>
          </a:prstGeom>
        </p:spPr>
        <p:txBody>
          <a:bodyPr/>
          <a:lstStyle/>
          <a:p>
            <a:endParaRPr/>
          </a:p>
        </p:txBody>
      </p:sp>
      <p:sp>
        <p:nvSpPr>
          <p:cNvPr id="459" name="Shape 459"/>
          <p:cNvSpPr>
            <a:spLocks noGrp="1"/>
          </p:cNvSpPr>
          <p:nvPr>
            <p:ph type="body" sz="quarter" idx="1"/>
          </p:nvPr>
        </p:nvSpPr>
        <p:spPr>
          <a:prstGeom prst="rect">
            <a:avLst/>
          </a:prstGeom>
        </p:spPr>
        <p:txBody>
          <a:bodyPr/>
          <a:lstStyle>
            <a:lvl1pPr>
              <a:defRPr sz="1800">
                <a:latin typeface="Futura"/>
                <a:ea typeface="Futura"/>
                <a:cs typeface="Futura"/>
                <a:sym typeface="Futura"/>
              </a:defRPr>
            </a:lvl1pPr>
          </a:lstStyle>
          <a:p>
            <a:r>
              <a:t>Recently, Lenher &amp; Howk did a survey of halo stars with within a distance of a few kpc, and they tried to compare the HVCs detected in the UV spectra of these halo stars with those from AGNs.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 name="Shape 471"/>
          <p:cNvSpPr>
            <a:spLocks noGrp="1" noRot="1" noChangeAspect="1"/>
          </p:cNvSpPr>
          <p:nvPr>
            <p:ph type="sldImg"/>
          </p:nvPr>
        </p:nvSpPr>
        <p:spPr>
          <a:prstGeom prst="rect">
            <a:avLst/>
          </a:prstGeom>
        </p:spPr>
        <p:txBody>
          <a:bodyPr/>
          <a:lstStyle/>
          <a:p>
            <a:endParaRPr/>
          </a:p>
        </p:txBody>
      </p:sp>
      <p:sp>
        <p:nvSpPr>
          <p:cNvPr id="472" name="Shape 472"/>
          <p:cNvSpPr>
            <a:spLocks noGrp="1"/>
          </p:cNvSpPr>
          <p:nvPr>
            <p:ph type="body" sz="quarter" idx="1"/>
          </p:nvPr>
        </p:nvSpPr>
        <p:spPr>
          <a:prstGeom prst="rect">
            <a:avLst/>
          </a:prstGeom>
        </p:spPr>
        <p:txBody>
          <a:bodyPr/>
          <a:lstStyle/>
          <a:p>
            <a:pPr>
              <a:defRPr sz="1800">
                <a:latin typeface="Futura"/>
                <a:ea typeface="Futura"/>
                <a:cs typeface="Futura"/>
                <a:sym typeface="Futura"/>
              </a:defRPr>
            </a:pPr>
            <a:r>
              <a:rPr dirty="0"/>
              <a:t>Very interestingly, they found a significant differences between the two type of spectra. Left panel is a typical AGN spectrum, and the right panel is a spectrum from a halo star. </a:t>
            </a:r>
          </a:p>
          <a:p>
            <a:pPr>
              <a:defRPr sz="1800">
                <a:latin typeface="Futura"/>
                <a:ea typeface="Futura"/>
                <a:cs typeface="Futura"/>
                <a:sym typeface="Futura"/>
              </a:defRPr>
            </a:pPr>
            <a:r>
              <a:rPr dirty="0" smtClean="0"/>
              <a:t>None </a:t>
            </a:r>
            <a:r>
              <a:rPr dirty="0"/>
              <a:t>of the halo stars shows any HVCs at &gt; 170 km/s.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 name="Shape 522"/>
          <p:cNvSpPr>
            <a:spLocks noGrp="1" noRot="1" noChangeAspect="1"/>
          </p:cNvSpPr>
          <p:nvPr>
            <p:ph type="sldImg"/>
          </p:nvPr>
        </p:nvSpPr>
        <p:spPr>
          <a:prstGeom prst="rect">
            <a:avLst/>
          </a:prstGeom>
        </p:spPr>
        <p:txBody>
          <a:bodyPr/>
          <a:lstStyle/>
          <a:p>
            <a:endParaRPr/>
          </a:p>
        </p:txBody>
      </p:sp>
      <p:sp>
        <p:nvSpPr>
          <p:cNvPr id="523" name="Shape 523"/>
          <p:cNvSpPr>
            <a:spLocks noGrp="1"/>
          </p:cNvSpPr>
          <p:nvPr>
            <p:ph type="body" sz="quarter" idx="1"/>
          </p:nvPr>
        </p:nvSpPr>
        <p:spPr>
          <a:prstGeom prst="rect">
            <a:avLst/>
          </a:prstGeom>
        </p:spPr>
        <p:txBody>
          <a:bodyPr/>
          <a:lstStyle>
            <a:lvl1pPr>
              <a:buClr>
                <a:srgbClr val="000000"/>
              </a:buClr>
              <a:buFont typeface="Calibri"/>
              <a:defRPr sz="2000">
                <a:latin typeface="Futura"/>
                <a:ea typeface="Futura"/>
                <a:cs typeface="Futura"/>
                <a:sym typeface="Futura"/>
              </a:defRPr>
            </a:lvl1pPr>
          </a:lstStyle>
          <a:p>
            <a:r>
              <a:t>Recently, we did a comprehensive survey of extragalactic, X-ray bright targets, to systematically study the local X-ray absorption lines.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combined, continuum-</a:t>
            </a:r>
            <a:r>
              <a:rPr lang="en-US" dirty="0" err="1" smtClean="0"/>
              <a:t>normalised</a:t>
            </a:r>
            <a:r>
              <a:rPr lang="en-US" dirty="0" smtClean="0"/>
              <a:t>, line of sight spectrum in the region of rest frame Hα for over seven hundred thousand SDSS galaxy spectra.</a:t>
            </a:r>
          </a:p>
          <a:p>
            <a:r>
              <a:rPr lang="en-US" dirty="0" smtClean="0"/>
              <a:t>The apparent motion of the absorbing gas as a function of longitude as measured from the Hα and 6496 A absorption lines.</a:t>
            </a:r>
            <a:endParaRPr lang="en-US" dirty="0"/>
          </a:p>
        </p:txBody>
      </p:sp>
    </p:spTree>
    <p:extLst>
      <p:ext uri="{BB962C8B-B14F-4D97-AF65-F5344CB8AC3E}">
        <p14:creationId xmlns:p14="http://schemas.microsoft.com/office/powerpoint/2010/main" val="14243638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Default - 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977900" y="3029937"/>
            <a:ext cx="11049000" cy="2090704"/>
          </a:xfrm>
          <a:prstGeom prst="rect">
            <a:avLst/>
          </a:prstGeom>
        </p:spPr>
        <p:txBody>
          <a:bodyPr/>
          <a:lstStyle>
            <a:lvl1pPr>
              <a:defRPr>
                <a:latin typeface="Futura"/>
                <a:ea typeface="Futura"/>
                <a:cs typeface="Futura"/>
                <a:sym typeface="Futura"/>
              </a:defRPr>
            </a:lvl1pPr>
          </a:lstStyle>
          <a:p>
            <a:r>
              <a:t>Title Text</a:t>
            </a:r>
          </a:p>
        </p:txBody>
      </p:sp>
      <p:sp>
        <p:nvSpPr>
          <p:cNvPr id="12" name="Body Level One…"/>
          <p:cNvSpPr txBox="1">
            <a:spLocks noGrp="1"/>
          </p:cNvSpPr>
          <p:nvPr>
            <p:ph type="body" sz="half" idx="1"/>
          </p:nvPr>
        </p:nvSpPr>
        <p:spPr>
          <a:xfrm>
            <a:off x="1955800" y="5524500"/>
            <a:ext cx="9105900" cy="3670300"/>
          </a:xfrm>
          <a:prstGeom prst="rect">
            <a:avLst/>
          </a:prstGeom>
        </p:spPr>
        <p:txBody>
          <a:bodyPr/>
          <a:lstStyle>
            <a:lvl1pPr marL="0" indent="0" algn="ctr">
              <a:buClr>
                <a:srgbClr val="9A9A9A"/>
              </a:buClr>
              <a:buSzTx/>
              <a:buFont typeface="Futura Condensed"/>
              <a:buNone/>
              <a:defRPr>
                <a:solidFill>
                  <a:srgbClr val="9A9A9A"/>
                </a:solidFill>
                <a:uFill>
                  <a:solidFill>
                    <a:srgbClr val="9A9A9A"/>
                  </a:solidFill>
                </a:uFill>
                <a:latin typeface="Futura Condensed"/>
                <a:ea typeface="Futura Condensed"/>
                <a:cs typeface="Futura Condensed"/>
                <a:sym typeface="Futura Condensed"/>
              </a:defRPr>
            </a:lvl1pPr>
            <a:lvl2pPr marL="647700" indent="0" algn="ctr">
              <a:buClr>
                <a:srgbClr val="9A9A9A"/>
              </a:buClr>
              <a:buSzTx/>
              <a:buFont typeface="Futura Condensed"/>
              <a:buNone/>
              <a:defRPr>
                <a:solidFill>
                  <a:srgbClr val="9A9A9A"/>
                </a:solidFill>
                <a:uFill>
                  <a:solidFill>
                    <a:srgbClr val="9A9A9A"/>
                  </a:solidFill>
                </a:uFill>
                <a:latin typeface="Futura Condensed"/>
                <a:ea typeface="Futura Condensed"/>
                <a:cs typeface="Futura Condensed"/>
                <a:sym typeface="Futura Condensed"/>
              </a:defRPr>
            </a:lvl2pPr>
            <a:lvl3pPr marL="1295400" indent="0" algn="ctr">
              <a:buClr>
                <a:srgbClr val="9A9A9A"/>
              </a:buClr>
              <a:buSzTx/>
              <a:buFont typeface="Futura Condensed"/>
              <a:buNone/>
              <a:defRPr>
                <a:solidFill>
                  <a:srgbClr val="9A9A9A"/>
                </a:solidFill>
                <a:uFill>
                  <a:solidFill>
                    <a:srgbClr val="9A9A9A"/>
                  </a:solidFill>
                </a:uFill>
                <a:latin typeface="Futura Condensed"/>
                <a:ea typeface="Futura Condensed"/>
                <a:cs typeface="Futura Condensed"/>
                <a:sym typeface="Futura Condensed"/>
              </a:defRPr>
            </a:lvl3pPr>
            <a:lvl4pPr marL="1955800" indent="0" algn="ctr">
              <a:buClr>
                <a:srgbClr val="9A9A9A"/>
              </a:buClr>
              <a:buSzTx/>
              <a:buFont typeface="Futura Condensed"/>
              <a:buNone/>
              <a:defRPr>
                <a:solidFill>
                  <a:srgbClr val="9A9A9A"/>
                </a:solidFill>
                <a:uFill>
                  <a:solidFill>
                    <a:srgbClr val="9A9A9A"/>
                  </a:solidFill>
                </a:uFill>
                <a:latin typeface="Futura Condensed"/>
                <a:ea typeface="Futura Condensed"/>
                <a:cs typeface="Futura Condensed"/>
                <a:sym typeface="Futura Condensed"/>
              </a:defRPr>
            </a:lvl4pPr>
            <a:lvl5pPr marL="2603500" indent="0" algn="ctr">
              <a:buClr>
                <a:srgbClr val="9A9A9A"/>
              </a:buClr>
              <a:buSzTx/>
              <a:buFont typeface="Futura Condensed"/>
              <a:buNone/>
              <a:defRPr>
                <a:solidFill>
                  <a:srgbClr val="9A9A9A"/>
                </a:solidFill>
                <a:uFill>
                  <a:solidFill>
                    <a:srgbClr val="9A9A9A"/>
                  </a:solidFill>
                </a:uFill>
                <a:latin typeface="Futura Condensed"/>
                <a:ea typeface="Futura Condensed"/>
                <a:cs typeface="Futura Condensed"/>
                <a:sym typeface="Futura Condensed"/>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Default - Two Content">
    <p:spTree>
      <p:nvGrpSpPr>
        <p:cNvPr id="1" name=""/>
        <p:cNvGrpSpPr/>
        <p:nvPr/>
      </p:nvGrpSpPr>
      <p:grpSpPr>
        <a:xfrm>
          <a:off x="0" y="0"/>
          <a:ext cx="0" cy="0"/>
          <a:chOff x="0" y="0"/>
          <a:chExt cx="0" cy="0"/>
        </a:xfrm>
      </p:grpSpPr>
      <p:sp>
        <p:nvSpPr>
          <p:cNvPr id="92" name="Click to edit Master text styles"/>
          <p:cNvSpPr txBox="1">
            <a:spLocks noGrp="1"/>
          </p:cNvSpPr>
          <p:nvPr>
            <p:ph type="body" sz="half" idx="13"/>
          </p:nvPr>
        </p:nvSpPr>
        <p:spPr>
          <a:xfrm>
            <a:off x="6616700" y="2273300"/>
            <a:ext cx="5740400" cy="6436926"/>
          </a:xfrm>
          <a:prstGeom prst="rect">
            <a:avLst/>
          </a:prstGeom>
        </p:spPr>
        <p:txBody>
          <a:bodyPr/>
          <a:lstStyle>
            <a:lvl1pPr>
              <a:spcBef>
                <a:spcPts val="900"/>
              </a:spcBef>
              <a:defRPr sz="3600">
                <a:latin typeface="Arial"/>
                <a:ea typeface="Arial"/>
                <a:cs typeface="Arial"/>
                <a:sym typeface="Arial"/>
              </a:defRPr>
            </a:lvl1pPr>
          </a:lstStyle>
          <a:p>
            <a:r>
              <a:t>Click to edit Master text styles</a:t>
            </a:r>
          </a:p>
        </p:txBody>
      </p:sp>
      <p:sp>
        <p:nvSpPr>
          <p:cNvPr id="93" name="Title Text"/>
          <p:cNvSpPr txBox="1">
            <a:spLocks noGrp="1"/>
          </p:cNvSpPr>
          <p:nvPr>
            <p:ph type="title"/>
          </p:nvPr>
        </p:nvSpPr>
        <p:spPr>
          <a:xfrm>
            <a:off x="647700" y="390596"/>
            <a:ext cx="11709400" cy="1625601"/>
          </a:xfrm>
          <a:prstGeom prst="rect">
            <a:avLst/>
          </a:prstGeom>
        </p:spPr>
        <p:txBody>
          <a:bodyPr/>
          <a:lstStyle>
            <a:lvl1pPr>
              <a:defRPr sz="5800">
                <a:latin typeface="Arial"/>
                <a:ea typeface="Arial"/>
                <a:cs typeface="Arial"/>
                <a:sym typeface="Arial"/>
              </a:defRPr>
            </a:lvl1pPr>
          </a:lstStyle>
          <a:p>
            <a:r>
              <a:t>Title Text</a:t>
            </a:r>
          </a:p>
        </p:txBody>
      </p:sp>
      <p:sp>
        <p:nvSpPr>
          <p:cNvPr id="94" name="Body Level One…"/>
          <p:cNvSpPr txBox="1">
            <a:spLocks noGrp="1"/>
          </p:cNvSpPr>
          <p:nvPr>
            <p:ph type="body" sz="half" idx="1"/>
          </p:nvPr>
        </p:nvSpPr>
        <p:spPr>
          <a:xfrm>
            <a:off x="647700" y="2273300"/>
            <a:ext cx="5740400" cy="6436926"/>
          </a:xfrm>
          <a:prstGeom prst="rect">
            <a:avLst/>
          </a:prstGeom>
        </p:spPr>
        <p:txBody>
          <a:bodyPr/>
          <a:lstStyle>
            <a:lvl1pPr>
              <a:defRPr sz="4200">
                <a:latin typeface="Arial"/>
                <a:ea typeface="Arial"/>
                <a:cs typeface="Arial"/>
                <a:sym typeface="Arial"/>
              </a:defRPr>
            </a:lvl1pPr>
            <a:lvl2pPr>
              <a:defRPr sz="3600">
                <a:latin typeface="Arial"/>
                <a:ea typeface="Arial"/>
                <a:cs typeface="Arial"/>
                <a:sym typeface="Arial"/>
              </a:defRPr>
            </a:lvl2pPr>
            <a:lvl3pPr>
              <a:defRPr sz="3000">
                <a:latin typeface="Arial"/>
                <a:ea typeface="Arial"/>
                <a:cs typeface="Arial"/>
                <a:sym typeface="Arial"/>
              </a:defRPr>
            </a:lvl3pPr>
            <a:lvl4pPr>
              <a:defRPr sz="2400">
                <a:latin typeface="Arial"/>
                <a:ea typeface="Arial"/>
                <a:cs typeface="Arial"/>
                <a:sym typeface="Arial"/>
              </a:defRPr>
            </a:lvl4pPr>
            <a:lvl5pPr>
              <a:defRPr sz="2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5" name="Slide Number"/>
          <p:cNvSpPr txBox="1">
            <a:spLocks noGrp="1"/>
          </p:cNvSpPr>
          <p:nvPr>
            <p:ph type="sldNum" sz="quarter" idx="2"/>
          </p:nvPr>
        </p:nvSpPr>
        <p:spPr>
          <a:xfrm>
            <a:off x="12075755" y="9286608"/>
            <a:ext cx="286668" cy="273584"/>
          </a:xfrm>
          <a:prstGeom prst="rect">
            <a:avLst/>
          </a:prstGeom>
        </p:spPr>
        <p:txBody>
          <a:bodyPr/>
          <a:lstStyle>
            <a:lvl1pPr>
              <a:defRPr sz="1400">
                <a:latin typeface="Arial"/>
                <a:ea typeface="Arial"/>
                <a:cs typeface="Arial"/>
                <a:sym typeface="Aria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02" name="Title Text"/>
          <p:cNvSpPr txBox="1">
            <a:spLocks noGrp="1"/>
          </p:cNvSpPr>
          <p:nvPr>
            <p:ph type="title"/>
          </p:nvPr>
        </p:nvSpPr>
        <p:spPr>
          <a:xfrm>
            <a:off x="1270000" y="2044700"/>
            <a:ext cx="10452100" cy="2857500"/>
          </a:xfrm>
          <a:prstGeom prst="rect">
            <a:avLst/>
          </a:prstGeom>
          <a:ln>
            <a:miter lim="400000"/>
          </a:ln>
          <a:effectLst>
            <a:outerShdw blurRad="12700" dist="12700" dir="5400000" rotWithShape="0">
              <a:srgbClr val="424242"/>
            </a:outerShdw>
          </a:effectLst>
        </p:spPr>
        <p:txBody>
          <a:bodyPr lIns="50800" tIns="50800" rIns="50800" bIns="50800" anchor="b"/>
          <a:lstStyle>
            <a:lvl1pPr defTabSz="584200">
              <a:defRPr sz="9200" spc="-121">
                <a:solidFill>
                  <a:srgbClr val="E5E5E5"/>
                </a:solidFill>
                <a:uFillTx/>
                <a:latin typeface="+mj-lt"/>
                <a:ea typeface="+mj-ea"/>
                <a:cs typeface="+mj-cs"/>
                <a:sym typeface="Copperplate"/>
              </a:defRPr>
            </a:lvl1pPr>
          </a:lstStyle>
          <a:p>
            <a:r>
              <a:t>Title Text</a:t>
            </a:r>
          </a:p>
        </p:txBody>
      </p:sp>
      <p:sp>
        <p:nvSpPr>
          <p:cNvPr id="103" name="Body Level One…"/>
          <p:cNvSpPr txBox="1">
            <a:spLocks noGrp="1"/>
          </p:cNvSpPr>
          <p:nvPr>
            <p:ph type="body" sz="quarter" idx="1"/>
          </p:nvPr>
        </p:nvSpPr>
        <p:spPr>
          <a:xfrm>
            <a:off x="1270000" y="5016500"/>
            <a:ext cx="10452100" cy="1079500"/>
          </a:xfrm>
          <a:prstGeom prst="rect">
            <a:avLst/>
          </a:prstGeom>
          <a:ln>
            <a:miter lim="400000"/>
          </a:ln>
          <a:effectLst>
            <a:outerShdw blurRad="12700" dist="12700" dir="5400000" rotWithShape="0">
              <a:srgbClr val="424242"/>
            </a:outerShdw>
          </a:effectLst>
        </p:spPr>
        <p:txBody>
          <a:bodyPr lIns="50800" tIns="50800" rIns="50800" bIns="50800"/>
          <a:lstStyle>
            <a:lvl1pPr marL="0" indent="0" algn="ctr" defTabSz="584200">
              <a:spcBef>
                <a:spcPts val="0"/>
              </a:spcBef>
              <a:buClrTx/>
              <a:buSzTx/>
              <a:buFontTx/>
              <a:buNone/>
              <a:defRPr sz="3400" spc="-44">
                <a:solidFill>
                  <a:srgbClr val="CBCBCB"/>
                </a:solidFill>
                <a:uFillTx/>
                <a:latin typeface="+mj-lt"/>
                <a:ea typeface="+mj-ea"/>
                <a:cs typeface="+mj-cs"/>
                <a:sym typeface="Copperplate"/>
              </a:defRPr>
            </a:lvl1pPr>
            <a:lvl2pPr marL="0" indent="0" algn="ctr" defTabSz="584200">
              <a:spcBef>
                <a:spcPts val="0"/>
              </a:spcBef>
              <a:buClrTx/>
              <a:buSzTx/>
              <a:buFontTx/>
              <a:buNone/>
              <a:defRPr sz="3400" spc="-44">
                <a:solidFill>
                  <a:srgbClr val="CBCBCB"/>
                </a:solidFill>
                <a:uFillTx/>
                <a:latin typeface="+mj-lt"/>
                <a:ea typeface="+mj-ea"/>
                <a:cs typeface="+mj-cs"/>
                <a:sym typeface="Copperplate"/>
              </a:defRPr>
            </a:lvl2pPr>
            <a:lvl3pPr marL="0" indent="0" algn="ctr" defTabSz="584200">
              <a:spcBef>
                <a:spcPts val="0"/>
              </a:spcBef>
              <a:buClrTx/>
              <a:buSzTx/>
              <a:buFontTx/>
              <a:buNone/>
              <a:defRPr spc="-44">
                <a:solidFill>
                  <a:srgbClr val="CBCBCB"/>
                </a:solidFill>
                <a:uFillTx/>
                <a:latin typeface="+mj-lt"/>
                <a:ea typeface="+mj-ea"/>
                <a:cs typeface="+mj-cs"/>
                <a:sym typeface="Copperplate"/>
              </a:defRPr>
            </a:lvl3pPr>
            <a:lvl4pPr marL="0" indent="0" algn="ctr" defTabSz="584200">
              <a:spcBef>
                <a:spcPts val="0"/>
              </a:spcBef>
              <a:buClrTx/>
              <a:buSzTx/>
              <a:buFontTx/>
              <a:buNone/>
              <a:defRPr sz="3400" spc="-44">
                <a:solidFill>
                  <a:srgbClr val="CBCBCB"/>
                </a:solidFill>
                <a:uFillTx/>
                <a:latin typeface="+mj-lt"/>
                <a:ea typeface="+mj-ea"/>
                <a:cs typeface="+mj-cs"/>
                <a:sym typeface="Copperplate"/>
              </a:defRPr>
            </a:lvl4pPr>
            <a:lvl5pPr marL="0" indent="0" algn="ctr" defTabSz="584200">
              <a:spcBef>
                <a:spcPts val="0"/>
              </a:spcBef>
              <a:buClrTx/>
              <a:buSzTx/>
              <a:buFontTx/>
              <a:buNone/>
              <a:defRPr sz="3400" spc="-44">
                <a:solidFill>
                  <a:srgbClr val="CBCBCB"/>
                </a:solidFill>
                <a:uFillTx/>
                <a:latin typeface="+mj-lt"/>
                <a:ea typeface="+mj-ea"/>
                <a:cs typeface="+mj-cs"/>
                <a:sym typeface="Copperplate"/>
              </a:defRPr>
            </a:lvl5pPr>
          </a:lstStyle>
          <a:p>
            <a:r>
              <a:t>Body Level One</a:t>
            </a:r>
          </a:p>
          <a:p>
            <a:pPr lvl="1"/>
            <a:r>
              <a:t>Body Level Two</a:t>
            </a:r>
          </a:p>
          <a:p>
            <a:pPr lvl="2"/>
            <a:r>
              <a:t>Body Level Three</a:t>
            </a:r>
          </a:p>
          <a:p>
            <a:pPr lvl="3"/>
            <a:r>
              <a:t>Body Level Four</a:t>
            </a:r>
          </a:p>
          <a:p>
            <a:pPr lvl="4"/>
            <a:r>
              <a:t>Body Level Five</a:t>
            </a:r>
          </a:p>
        </p:txBody>
      </p:sp>
      <p:sp>
        <p:nvSpPr>
          <p:cNvPr id="104" name="Slide Number"/>
          <p:cNvSpPr txBox="1">
            <a:spLocks noGrp="1"/>
          </p:cNvSpPr>
          <p:nvPr>
            <p:ph type="sldNum" sz="quarter" idx="2"/>
          </p:nvPr>
        </p:nvSpPr>
        <p:spPr>
          <a:xfrm>
            <a:off x="6320407" y="9207500"/>
            <a:ext cx="357247" cy="300940"/>
          </a:xfrm>
          <a:prstGeom prst="rect">
            <a:avLst/>
          </a:prstGeom>
          <a:ln>
            <a:miter lim="400000"/>
          </a:ln>
          <a:effectLst>
            <a:outerShdw blurRad="12700" dist="12700" dir="5400000" rotWithShape="0">
              <a:srgbClr val="424242"/>
            </a:outerShdw>
          </a:effectLst>
        </p:spPr>
        <p:txBody>
          <a:bodyPr lIns="50800" tIns="50800" rIns="50800" bIns="50800" anchor="t"/>
          <a:lstStyle>
            <a:lvl1pPr algn="ctr" defTabSz="584200">
              <a:defRPr spc="-21">
                <a:solidFill>
                  <a:srgbClr val="CBCBCB"/>
                </a:solidFill>
                <a:uFillTx/>
                <a:latin typeface="+mj-lt"/>
                <a:ea typeface="+mj-ea"/>
                <a:cs typeface="+mj-cs"/>
                <a:sym typeface="Copperplate"/>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Subtitle copy">
    <p:spTree>
      <p:nvGrpSpPr>
        <p:cNvPr id="1" name=""/>
        <p:cNvGrpSpPr/>
        <p:nvPr/>
      </p:nvGrpSpPr>
      <p:grpSpPr>
        <a:xfrm>
          <a:off x="0" y="0"/>
          <a:ext cx="0" cy="0"/>
          <a:chOff x="0" y="0"/>
          <a:chExt cx="0" cy="0"/>
        </a:xfrm>
      </p:grpSpPr>
      <p:sp>
        <p:nvSpPr>
          <p:cNvPr id="111" name="Title Text"/>
          <p:cNvSpPr txBox="1">
            <a:spLocks noGrp="1"/>
          </p:cNvSpPr>
          <p:nvPr>
            <p:ph type="title"/>
          </p:nvPr>
        </p:nvSpPr>
        <p:spPr>
          <a:xfrm>
            <a:off x="1270000" y="2044700"/>
            <a:ext cx="10452100" cy="2857500"/>
          </a:xfrm>
          <a:prstGeom prst="rect">
            <a:avLst/>
          </a:prstGeom>
          <a:ln>
            <a:miter lim="400000"/>
          </a:ln>
          <a:effectLst>
            <a:outerShdw blurRad="12700" dist="12700" dir="5400000" rotWithShape="0">
              <a:srgbClr val="424242"/>
            </a:outerShdw>
          </a:effectLst>
        </p:spPr>
        <p:txBody>
          <a:bodyPr lIns="50800" tIns="50800" rIns="50800" bIns="50800" anchor="b"/>
          <a:lstStyle>
            <a:lvl1pPr defTabSz="584200">
              <a:defRPr sz="9200" spc="-121">
                <a:solidFill>
                  <a:srgbClr val="E5E5E5"/>
                </a:solidFill>
                <a:uFillTx/>
                <a:latin typeface="+mj-lt"/>
                <a:ea typeface="+mj-ea"/>
                <a:cs typeface="+mj-cs"/>
                <a:sym typeface="Copperplate"/>
              </a:defRPr>
            </a:lvl1pPr>
          </a:lstStyle>
          <a:p>
            <a:r>
              <a:t>Title Text</a:t>
            </a:r>
          </a:p>
        </p:txBody>
      </p:sp>
      <p:sp>
        <p:nvSpPr>
          <p:cNvPr id="112" name="Body Level One…"/>
          <p:cNvSpPr txBox="1">
            <a:spLocks noGrp="1"/>
          </p:cNvSpPr>
          <p:nvPr>
            <p:ph type="body" sz="quarter" idx="1"/>
          </p:nvPr>
        </p:nvSpPr>
        <p:spPr>
          <a:xfrm>
            <a:off x="1270000" y="5016500"/>
            <a:ext cx="10452100" cy="1079500"/>
          </a:xfrm>
          <a:prstGeom prst="rect">
            <a:avLst/>
          </a:prstGeom>
          <a:ln>
            <a:miter lim="400000"/>
          </a:ln>
          <a:effectLst>
            <a:outerShdw blurRad="12700" dist="12700" dir="5400000" rotWithShape="0">
              <a:srgbClr val="424242"/>
            </a:outerShdw>
          </a:effectLst>
        </p:spPr>
        <p:txBody>
          <a:bodyPr lIns="50800" tIns="50800" rIns="50800" bIns="50800"/>
          <a:lstStyle>
            <a:lvl1pPr marL="0" indent="0" algn="ctr" defTabSz="584200">
              <a:spcBef>
                <a:spcPts val="0"/>
              </a:spcBef>
              <a:buClrTx/>
              <a:buSzTx/>
              <a:buFontTx/>
              <a:buNone/>
              <a:defRPr sz="3400" spc="-44">
                <a:solidFill>
                  <a:srgbClr val="CBCBCB"/>
                </a:solidFill>
                <a:uFillTx/>
                <a:latin typeface="+mj-lt"/>
                <a:ea typeface="+mj-ea"/>
                <a:cs typeface="+mj-cs"/>
                <a:sym typeface="Copperplate"/>
              </a:defRPr>
            </a:lvl1pPr>
            <a:lvl2pPr marL="0" indent="0" algn="ctr" defTabSz="584200">
              <a:spcBef>
                <a:spcPts val="0"/>
              </a:spcBef>
              <a:buClrTx/>
              <a:buSzTx/>
              <a:buFontTx/>
              <a:buNone/>
              <a:defRPr sz="3400" spc="-44">
                <a:solidFill>
                  <a:srgbClr val="CBCBCB"/>
                </a:solidFill>
                <a:uFillTx/>
                <a:latin typeface="+mj-lt"/>
                <a:ea typeface="+mj-ea"/>
                <a:cs typeface="+mj-cs"/>
                <a:sym typeface="Copperplate"/>
              </a:defRPr>
            </a:lvl2pPr>
            <a:lvl3pPr marL="0" indent="0" algn="ctr" defTabSz="584200">
              <a:spcBef>
                <a:spcPts val="0"/>
              </a:spcBef>
              <a:buClrTx/>
              <a:buSzTx/>
              <a:buFontTx/>
              <a:buNone/>
              <a:defRPr spc="-44">
                <a:solidFill>
                  <a:srgbClr val="CBCBCB"/>
                </a:solidFill>
                <a:uFillTx/>
                <a:latin typeface="+mj-lt"/>
                <a:ea typeface="+mj-ea"/>
                <a:cs typeface="+mj-cs"/>
                <a:sym typeface="Copperplate"/>
              </a:defRPr>
            </a:lvl3pPr>
            <a:lvl4pPr marL="0" indent="0" algn="ctr" defTabSz="584200">
              <a:spcBef>
                <a:spcPts val="0"/>
              </a:spcBef>
              <a:buClrTx/>
              <a:buSzTx/>
              <a:buFontTx/>
              <a:buNone/>
              <a:defRPr sz="3400" spc="-44">
                <a:solidFill>
                  <a:srgbClr val="CBCBCB"/>
                </a:solidFill>
                <a:uFillTx/>
                <a:latin typeface="+mj-lt"/>
                <a:ea typeface="+mj-ea"/>
                <a:cs typeface="+mj-cs"/>
                <a:sym typeface="Copperplate"/>
              </a:defRPr>
            </a:lvl4pPr>
            <a:lvl5pPr marL="0" indent="0" algn="ctr" defTabSz="584200">
              <a:spcBef>
                <a:spcPts val="0"/>
              </a:spcBef>
              <a:buClrTx/>
              <a:buSzTx/>
              <a:buFontTx/>
              <a:buNone/>
              <a:defRPr sz="3400" spc="-44">
                <a:solidFill>
                  <a:srgbClr val="CBCBCB"/>
                </a:solidFill>
                <a:uFillTx/>
                <a:latin typeface="+mj-lt"/>
                <a:ea typeface="+mj-ea"/>
                <a:cs typeface="+mj-cs"/>
                <a:sym typeface="Copperplate"/>
              </a:defRPr>
            </a:lvl5pPr>
          </a:lstStyle>
          <a:p>
            <a:r>
              <a:t>Body Level One</a:t>
            </a:r>
          </a:p>
          <a:p>
            <a:pPr lvl="1"/>
            <a:r>
              <a:t>Body Level Two</a:t>
            </a:r>
          </a:p>
          <a:p>
            <a:pPr lvl="2"/>
            <a:r>
              <a:t>Body Level Three</a:t>
            </a:r>
          </a:p>
          <a:p>
            <a:pPr lvl="3"/>
            <a:r>
              <a:t>Body Level Four</a:t>
            </a:r>
          </a:p>
          <a:p>
            <a:pPr lvl="4"/>
            <a:r>
              <a:t>Body Level Five</a:t>
            </a:r>
          </a:p>
        </p:txBody>
      </p:sp>
      <p:sp>
        <p:nvSpPr>
          <p:cNvPr id="113" name="Slide Number"/>
          <p:cNvSpPr txBox="1">
            <a:spLocks noGrp="1"/>
          </p:cNvSpPr>
          <p:nvPr>
            <p:ph type="sldNum" sz="quarter" idx="2"/>
          </p:nvPr>
        </p:nvSpPr>
        <p:spPr>
          <a:xfrm>
            <a:off x="6320407" y="9207500"/>
            <a:ext cx="357247" cy="300940"/>
          </a:xfrm>
          <a:prstGeom prst="rect">
            <a:avLst/>
          </a:prstGeom>
          <a:ln>
            <a:miter lim="400000"/>
          </a:ln>
          <a:effectLst>
            <a:outerShdw blurRad="12700" dist="12700" dir="5400000" rotWithShape="0">
              <a:srgbClr val="424242"/>
            </a:outerShdw>
          </a:effectLst>
        </p:spPr>
        <p:txBody>
          <a:bodyPr lIns="50800" tIns="50800" rIns="50800" bIns="50800" anchor="t"/>
          <a:lstStyle>
            <a:lvl1pPr algn="ctr" defTabSz="584200">
              <a:defRPr spc="-21">
                <a:solidFill>
                  <a:srgbClr val="CBCBCB"/>
                </a:solidFill>
                <a:uFillTx/>
                <a:latin typeface="+mj-lt"/>
                <a:ea typeface="+mj-ea"/>
                <a:cs typeface="+mj-cs"/>
                <a:sym typeface="Copperplate"/>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Subtitle copy 1">
    <p:spTree>
      <p:nvGrpSpPr>
        <p:cNvPr id="1" name=""/>
        <p:cNvGrpSpPr/>
        <p:nvPr/>
      </p:nvGrpSpPr>
      <p:grpSpPr>
        <a:xfrm>
          <a:off x="0" y="0"/>
          <a:ext cx="0" cy="0"/>
          <a:chOff x="0" y="0"/>
          <a:chExt cx="0" cy="0"/>
        </a:xfrm>
      </p:grpSpPr>
      <p:sp>
        <p:nvSpPr>
          <p:cNvPr id="120" name="Title Text"/>
          <p:cNvSpPr txBox="1">
            <a:spLocks noGrp="1"/>
          </p:cNvSpPr>
          <p:nvPr>
            <p:ph type="title"/>
          </p:nvPr>
        </p:nvSpPr>
        <p:spPr>
          <a:xfrm>
            <a:off x="1270000" y="2044700"/>
            <a:ext cx="10452100" cy="2857500"/>
          </a:xfrm>
          <a:prstGeom prst="rect">
            <a:avLst/>
          </a:prstGeom>
          <a:ln>
            <a:miter lim="400000"/>
          </a:ln>
          <a:effectLst>
            <a:outerShdw blurRad="12700" dist="12700" dir="5400000" rotWithShape="0">
              <a:srgbClr val="424242"/>
            </a:outerShdw>
          </a:effectLst>
        </p:spPr>
        <p:txBody>
          <a:bodyPr lIns="50800" tIns="50800" rIns="50800" bIns="50800" anchor="b"/>
          <a:lstStyle>
            <a:lvl1pPr defTabSz="584200">
              <a:defRPr sz="9200" spc="-121">
                <a:solidFill>
                  <a:srgbClr val="E5E5E5"/>
                </a:solidFill>
                <a:uFillTx/>
                <a:latin typeface="+mj-lt"/>
                <a:ea typeface="+mj-ea"/>
                <a:cs typeface="+mj-cs"/>
                <a:sym typeface="Copperplate"/>
              </a:defRPr>
            </a:lvl1pPr>
          </a:lstStyle>
          <a:p>
            <a:r>
              <a:t>Title Text</a:t>
            </a:r>
          </a:p>
        </p:txBody>
      </p:sp>
      <p:sp>
        <p:nvSpPr>
          <p:cNvPr id="121" name="Body Level One…"/>
          <p:cNvSpPr txBox="1">
            <a:spLocks noGrp="1"/>
          </p:cNvSpPr>
          <p:nvPr>
            <p:ph type="body" sz="quarter" idx="1"/>
          </p:nvPr>
        </p:nvSpPr>
        <p:spPr>
          <a:xfrm>
            <a:off x="1270000" y="5016500"/>
            <a:ext cx="10452100" cy="1079500"/>
          </a:xfrm>
          <a:prstGeom prst="rect">
            <a:avLst/>
          </a:prstGeom>
          <a:ln>
            <a:miter lim="400000"/>
          </a:ln>
          <a:effectLst>
            <a:outerShdw blurRad="12700" dist="12700" dir="5400000" rotWithShape="0">
              <a:srgbClr val="424242"/>
            </a:outerShdw>
          </a:effectLst>
        </p:spPr>
        <p:txBody>
          <a:bodyPr lIns="50800" tIns="50800" rIns="50800" bIns="50800"/>
          <a:lstStyle>
            <a:lvl1pPr marL="0" indent="0" algn="ctr" defTabSz="584200">
              <a:spcBef>
                <a:spcPts val="0"/>
              </a:spcBef>
              <a:buClrTx/>
              <a:buSzTx/>
              <a:buFontTx/>
              <a:buNone/>
              <a:defRPr sz="3400" spc="-44">
                <a:solidFill>
                  <a:srgbClr val="CBCBCB"/>
                </a:solidFill>
                <a:uFillTx/>
                <a:latin typeface="+mj-lt"/>
                <a:ea typeface="+mj-ea"/>
                <a:cs typeface="+mj-cs"/>
                <a:sym typeface="Copperplate"/>
              </a:defRPr>
            </a:lvl1pPr>
            <a:lvl2pPr marL="0" indent="0" algn="ctr" defTabSz="584200">
              <a:spcBef>
                <a:spcPts val="0"/>
              </a:spcBef>
              <a:buClrTx/>
              <a:buSzTx/>
              <a:buFontTx/>
              <a:buNone/>
              <a:defRPr sz="3400" spc="-44">
                <a:solidFill>
                  <a:srgbClr val="CBCBCB"/>
                </a:solidFill>
                <a:uFillTx/>
                <a:latin typeface="+mj-lt"/>
                <a:ea typeface="+mj-ea"/>
                <a:cs typeface="+mj-cs"/>
                <a:sym typeface="Copperplate"/>
              </a:defRPr>
            </a:lvl2pPr>
            <a:lvl3pPr marL="0" indent="0" algn="ctr" defTabSz="584200">
              <a:spcBef>
                <a:spcPts val="0"/>
              </a:spcBef>
              <a:buClrTx/>
              <a:buSzTx/>
              <a:buFontTx/>
              <a:buNone/>
              <a:defRPr spc="-44">
                <a:solidFill>
                  <a:srgbClr val="CBCBCB"/>
                </a:solidFill>
                <a:uFillTx/>
                <a:latin typeface="+mj-lt"/>
                <a:ea typeface="+mj-ea"/>
                <a:cs typeface="+mj-cs"/>
                <a:sym typeface="Copperplate"/>
              </a:defRPr>
            </a:lvl3pPr>
            <a:lvl4pPr marL="0" indent="0" algn="ctr" defTabSz="584200">
              <a:spcBef>
                <a:spcPts val="0"/>
              </a:spcBef>
              <a:buClrTx/>
              <a:buSzTx/>
              <a:buFontTx/>
              <a:buNone/>
              <a:defRPr sz="3400" spc="-44">
                <a:solidFill>
                  <a:srgbClr val="CBCBCB"/>
                </a:solidFill>
                <a:uFillTx/>
                <a:latin typeface="+mj-lt"/>
                <a:ea typeface="+mj-ea"/>
                <a:cs typeface="+mj-cs"/>
                <a:sym typeface="Copperplate"/>
              </a:defRPr>
            </a:lvl4pPr>
            <a:lvl5pPr marL="0" indent="0" algn="ctr" defTabSz="584200">
              <a:spcBef>
                <a:spcPts val="0"/>
              </a:spcBef>
              <a:buClrTx/>
              <a:buSzTx/>
              <a:buFontTx/>
              <a:buNone/>
              <a:defRPr sz="3400" spc="-44">
                <a:solidFill>
                  <a:srgbClr val="CBCBCB"/>
                </a:solidFill>
                <a:uFillTx/>
                <a:latin typeface="+mj-lt"/>
                <a:ea typeface="+mj-ea"/>
                <a:cs typeface="+mj-cs"/>
                <a:sym typeface="Copperplate"/>
              </a:defRPr>
            </a:lvl5pPr>
          </a:lstStyle>
          <a:p>
            <a:r>
              <a:t>Body Level One</a:t>
            </a:r>
          </a:p>
          <a:p>
            <a:pPr lvl="1"/>
            <a:r>
              <a:t>Body Level Two</a:t>
            </a:r>
          </a:p>
          <a:p>
            <a:pPr lvl="2"/>
            <a:r>
              <a:t>Body Level Three</a:t>
            </a:r>
          </a:p>
          <a:p>
            <a:pPr lvl="3"/>
            <a:r>
              <a:t>Body Level Four</a:t>
            </a:r>
          </a:p>
          <a:p>
            <a:pPr lvl="4"/>
            <a:r>
              <a:t>Body Level Five</a:t>
            </a:r>
          </a:p>
        </p:txBody>
      </p:sp>
      <p:sp>
        <p:nvSpPr>
          <p:cNvPr id="122" name="Slide Number"/>
          <p:cNvSpPr txBox="1">
            <a:spLocks noGrp="1"/>
          </p:cNvSpPr>
          <p:nvPr>
            <p:ph type="sldNum" sz="quarter" idx="2"/>
          </p:nvPr>
        </p:nvSpPr>
        <p:spPr>
          <a:xfrm>
            <a:off x="6320407" y="9207500"/>
            <a:ext cx="357247" cy="300940"/>
          </a:xfrm>
          <a:prstGeom prst="rect">
            <a:avLst/>
          </a:prstGeom>
          <a:ln>
            <a:miter lim="400000"/>
          </a:ln>
          <a:effectLst>
            <a:outerShdw blurRad="12700" dist="12700" dir="5400000" rotWithShape="0">
              <a:srgbClr val="424242"/>
            </a:outerShdw>
          </a:effectLst>
        </p:spPr>
        <p:txBody>
          <a:bodyPr lIns="50800" tIns="50800" rIns="50800" bIns="50800" anchor="t"/>
          <a:lstStyle>
            <a:lvl1pPr algn="ctr" defTabSz="584200">
              <a:defRPr spc="-21">
                <a:solidFill>
                  <a:srgbClr val="CBCBCB"/>
                </a:solidFill>
                <a:uFillTx/>
                <a:latin typeface="+mj-lt"/>
                <a:ea typeface="+mj-ea"/>
                <a:cs typeface="+mj-cs"/>
                <a:sym typeface="Copperplate"/>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Subtitle copy 2">
    <p:spTree>
      <p:nvGrpSpPr>
        <p:cNvPr id="1" name=""/>
        <p:cNvGrpSpPr/>
        <p:nvPr/>
      </p:nvGrpSpPr>
      <p:grpSpPr>
        <a:xfrm>
          <a:off x="0" y="0"/>
          <a:ext cx="0" cy="0"/>
          <a:chOff x="0" y="0"/>
          <a:chExt cx="0" cy="0"/>
        </a:xfrm>
      </p:grpSpPr>
      <p:sp>
        <p:nvSpPr>
          <p:cNvPr id="129" name="Title Text"/>
          <p:cNvSpPr txBox="1">
            <a:spLocks noGrp="1"/>
          </p:cNvSpPr>
          <p:nvPr>
            <p:ph type="title"/>
          </p:nvPr>
        </p:nvSpPr>
        <p:spPr>
          <a:xfrm>
            <a:off x="1270000" y="2044700"/>
            <a:ext cx="10452100" cy="2857500"/>
          </a:xfrm>
          <a:prstGeom prst="rect">
            <a:avLst/>
          </a:prstGeom>
          <a:ln>
            <a:miter lim="400000"/>
          </a:ln>
          <a:effectLst>
            <a:outerShdw blurRad="12700" dist="12700" dir="5400000" rotWithShape="0">
              <a:srgbClr val="424242"/>
            </a:outerShdw>
          </a:effectLst>
        </p:spPr>
        <p:txBody>
          <a:bodyPr lIns="50800" tIns="50800" rIns="50800" bIns="50800" anchor="b"/>
          <a:lstStyle>
            <a:lvl1pPr defTabSz="584200">
              <a:defRPr sz="9200" spc="-121">
                <a:solidFill>
                  <a:srgbClr val="E5E5E5"/>
                </a:solidFill>
                <a:uFillTx/>
                <a:latin typeface="+mj-lt"/>
                <a:ea typeface="+mj-ea"/>
                <a:cs typeface="+mj-cs"/>
                <a:sym typeface="Copperplate"/>
              </a:defRPr>
            </a:lvl1pPr>
          </a:lstStyle>
          <a:p>
            <a:r>
              <a:t>Title Text</a:t>
            </a:r>
          </a:p>
        </p:txBody>
      </p:sp>
      <p:sp>
        <p:nvSpPr>
          <p:cNvPr id="130" name="Body Level One…"/>
          <p:cNvSpPr txBox="1">
            <a:spLocks noGrp="1"/>
          </p:cNvSpPr>
          <p:nvPr>
            <p:ph type="body" sz="quarter" idx="1"/>
          </p:nvPr>
        </p:nvSpPr>
        <p:spPr>
          <a:xfrm>
            <a:off x="1270000" y="5016500"/>
            <a:ext cx="10452100" cy="1079500"/>
          </a:xfrm>
          <a:prstGeom prst="rect">
            <a:avLst/>
          </a:prstGeom>
          <a:ln>
            <a:miter lim="400000"/>
          </a:ln>
          <a:effectLst>
            <a:outerShdw blurRad="12700" dist="12700" dir="5400000" rotWithShape="0">
              <a:srgbClr val="424242"/>
            </a:outerShdw>
          </a:effectLst>
        </p:spPr>
        <p:txBody>
          <a:bodyPr lIns="50800" tIns="50800" rIns="50800" bIns="50800"/>
          <a:lstStyle>
            <a:lvl1pPr marL="0" indent="0" algn="ctr" defTabSz="584200">
              <a:spcBef>
                <a:spcPts val="0"/>
              </a:spcBef>
              <a:buClrTx/>
              <a:buSzTx/>
              <a:buFontTx/>
              <a:buNone/>
              <a:defRPr sz="3400" spc="-44">
                <a:solidFill>
                  <a:srgbClr val="CBCBCB"/>
                </a:solidFill>
                <a:uFillTx/>
                <a:latin typeface="+mj-lt"/>
                <a:ea typeface="+mj-ea"/>
                <a:cs typeface="+mj-cs"/>
                <a:sym typeface="Copperplate"/>
              </a:defRPr>
            </a:lvl1pPr>
            <a:lvl2pPr marL="0" indent="0" algn="ctr" defTabSz="584200">
              <a:spcBef>
                <a:spcPts val="0"/>
              </a:spcBef>
              <a:buClrTx/>
              <a:buSzTx/>
              <a:buFontTx/>
              <a:buNone/>
              <a:defRPr sz="3400" spc="-44">
                <a:solidFill>
                  <a:srgbClr val="CBCBCB"/>
                </a:solidFill>
                <a:uFillTx/>
                <a:latin typeface="+mj-lt"/>
                <a:ea typeface="+mj-ea"/>
                <a:cs typeface="+mj-cs"/>
                <a:sym typeface="Copperplate"/>
              </a:defRPr>
            </a:lvl2pPr>
            <a:lvl3pPr marL="0" indent="0" algn="ctr" defTabSz="584200">
              <a:spcBef>
                <a:spcPts val="0"/>
              </a:spcBef>
              <a:buClrTx/>
              <a:buSzTx/>
              <a:buFontTx/>
              <a:buNone/>
              <a:defRPr spc="-44">
                <a:solidFill>
                  <a:srgbClr val="CBCBCB"/>
                </a:solidFill>
                <a:uFillTx/>
                <a:latin typeface="+mj-lt"/>
                <a:ea typeface="+mj-ea"/>
                <a:cs typeface="+mj-cs"/>
                <a:sym typeface="Copperplate"/>
              </a:defRPr>
            </a:lvl3pPr>
            <a:lvl4pPr marL="0" indent="0" algn="ctr" defTabSz="584200">
              <a:spcBef>
                <a:spcPts val="0"/>
              </a:spcBef>
              <a:buClrTx/>
              <a:buSzTx/>
              <a:buFontTx/>
              <a:buNone/>
              <a:defRPr sz="3400" spc="-44">
                <a:solidFill>
                  <a:srgbClr val="CBCBCB"/>
                </a:solidFill>
                <a:uFillTx/>
                <a:latin typeface="+mj-lt"/>
                <a:ea typeface="+mj-ea"/>
                <a:cs typeface="+mj-cs"/>
                <a:sym typeface="Copperplate"/>
              </a:defRPr>
            </a:lvl4pPr>
            <a:lvl5pPr marL="0" indent="0" algn="ctr" defTabSz="584200">
              <a:spcBef>
                <a:spcPts val="0"/>
              </a:spcBef>
              <a:buClrTx/>
              <a:buSzTx/>
              <a:buFontTx/>
              <a:buNone/>
              <a:defRPr sz="3400" spc="-44">
                <a:solidFill>
                  <a:srgbClr val="CBCBCB"/>
                </a:solidFill>
                <a:uFillTx/>
                <a:latin typeface="+mj-lt"/>
                <a:ea typeface="+mj-ea"/>
                <a:cs typeface="+mj-cs"/>
                <a:sym typeface="Copperplate"/>
              </a:defRPr>
            </a:lvl5pPr>
          </a:lstStyle>
          <a:p>
            <a:r>
              <a:t>Body Level One</a:t>
            </a:r>
          </a:p>
          <a:p>
            <a:pPr lvl="1"/>
            <a:r>
              <a:t>Body Level Two</a:t>
            </a:r>
          </a:p>
          <a:p>
            <a:pPr lvl="2"/>
            <a:r>
              <a:t>Body Level Three</a:t>
            </a:r>
          </a:p>
          <a:p>
            <a:pPr lvl="3"/>
            <a:r>
              <a:t>Body Level Four</a:t>
            </a:r>
          </a:p>
          <a:p>
            <a:pPr lvl="4"/>
            <a:r>
              <a:t>Body Level Five</a:t>
            </a:r>
          </a:p>
        </p:txBody>
      </p:sp>
      <p:sp>
        <p:nvSpPr>
          <p:cNvPr id="131" name="Slide Number"/>
          <p:cNvSpPr txBox="1">
            <a:spLocks noGrp="1"/>
          </p:cNvSpPr>
          <p:nvPr>
            <p:ph type="sldNum" sz="quarter" idx="2"/>
          </p:nvPr>
        </p:nvSpPr>
        <p:spPr>
          <a:xfrm>
            <a:off x="6320407" y="9207500"/>
            <a:ext cx="357247" cy="300940"/>
          </a:xfrm>
          <a:prstGeom prst="rect">
            <a:avLst/>
          </a:prstGeom>
          <a:ln>
            <a:miter lim="400000"/>
          </a:ln>
          <a:effectLst>
            <a:outerShdw blurRad="12700" dist="12700" dir="5400000" rotWithShape="0">
              <a:srgbClr val="424242"/>
            </a:outerShdw>
          </a:effectLst>
        </p:spPr>
        <p:txBody>
          <a:bodyPr lIns="50800" tIns="50800" rIns="50800" bIns="50800" anchor="t"/>
          <a:lstStyle>
            <a:lvl1pPr algn="ctr" defTabSz="584200">
              <a:defRPr spc="-21">
                <a:solidFill>
                  <a:srgbClr val="CBCBCB"/>
                </a:solidFill>
                <a:uFillTx/>
                <a:latin typeface="+mj-lt"/>
                <a:ea typeface="+mj-ea"/>
                <a:cs typeface="+mj-cs"/>
                <a:sym typeface="Copperplate"/>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Default - Title and Content">
    <p:spTree>
      <p:nvGrpSpPr>
        <p:cNvPr id="1" name=""/>
        <p:cNvGrpSpPr/>
        <p:nvPr/>
      </p:nvGrpSpPr>
      <p:grpSpPr>
        <a:xfrm>
          <a:off x="0" y="0"/>
          <a:ext cx="0" cy="0"/>
          <a:chOff x="0" y="0"/>
          <a:chExt cx="0" cy="0"/>
        </a:xfrm>
      </p:grpSpPr>
      <p:sp>
        <p:nvSpPr>
          <p:cNvPr id="138" name="Title Text"/>
          <p:cNvSpPr txBox="1">
            <a:spLocks noGrp="1"/>
          </p:cNvSpPr>
          <p:nvPr>
            <p:ph type="title"/>
          </p:nvPr>
        </p:nvSpPr>
        <p:spPr>
          <a:prstGeom prst="rect">
            <a:avLst/>
          </a:prstGeom>
        </p:spPr>
        <p:txBody>
          <a:bodyPr/>
          <a:lstStyle/>
          <a:p>
            <a:r>
              <a:t>Title Text</a:t>
            </a:r>
          </a:p>
        </p:txBody>
      </p:sp>
      <p:sp>
        <p:nvSpPr>
          <p:cNvPr id="139"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Default - Blank">
    <p:spTree>
      <p:nvGrpSpPr>
        <p:cNvPr id="1" name=""/>
        <p:cNvGrpSpPr/>
        <p:nvPr/>
      </p:nvGrpSpPr>
      <p:grpSpPr>
        <a:xfrm>
          <a:off x="0" y="0"/>
          <a:ext cx="0" cy="0"/>
          <a:chOff x="0" y="0"/>
          <a:chExt cx="0" cy="0"/>
        </a:xfrm>
      </p:grpSpPr>
      <p:sp>
        <p:nvSpPr>
          <p:cNvPr id="1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Default - Title and Content copy">
    <p:spTree>
      <p:nvGrpSpPr>
        <p:cNvPr id="1" name=""/>
        <p:cNvGrpSpPr/>
        <p:nvPr/>
      </p:nvGrpSpPr>
      <p:grpSpPr>
        <a:xfrm>
          <a:off x="0" y="0"/>
          <a:ext cx="0" cy="0"/>
          <a:chOff x="0" y="0"/>
          <a:chExt cx="0" cy="0"/>
        </a:xfrm>
      </p:grpSpPr>
      <p:sp>
        <p:nvSpPr>
          <p:cNvPr id="154" name="Title Text"/>
          <p:cNvSpPr txBox="1">
            <a:spLocks noGrp="1"/>
          </p:cNvSpPr>
          <p:nvPr>
            <p:ph type="title"/>
          </p:nvPr>
        </p:nvSpPr>
        <p:spPr>
          <a:prstGeom prst="rect">
            <a:avLst/>
          </a:prstGeom>
        </p:spPr>
        <p:txBody>
          <a:bodyPr/>
          <a:lstStyle/>
          <a:p>
            <a:r>
              <a:t>Title Text</a:t>
            </a:r>
          </a:p>
        </p:txBody>
      </p:sp>
      <p:sp>
        <p:nvSpPr>
          <p:cNvPr id="155"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Default - Title and Content copy 1">
    <p:bg>
      <p:bgPr>
        <a:solidFill>
          <a:srgbClr val="FFFFFF"/>
        </a:solidFill>
        <a:effectLst/>
      </p:bgPr>
    </p:bg>
    <p:spTree>
      <p:nvGrpSpPr>
        <p:cNvPr id="1" name=""/>
        <p:cNvGrpSpPr/>
        <p:nvPr/>
      </p:nvGrpSpPr>
      <p:grpSpPr>
        <a:xfrm>
          <a:off x="0" y="0"/>
          <a:ext cx="0" cy="0"/>
          <a:chOff x="0" y="0"/>
          <a:chExt cx="0" cy="0"/>
        </a:xfrm>
      </p:grpSpPr>
      <p:sp>
        <p:nvSpPr>
          <p:cNvPr id="163" name="Title Text"/>
          <p:cNvSpPr txBox="1">
            <a:spLocks noGrp="1"/>
          </p:cNvSpPr>
          <p:nvPr>
            <p:ph type="title"/>
          </p:nvPr>
        </p:nvSpPr>
        <p:spPr>
          <a:prstGeom prst="rect">
            <a:avLst/>
          </a:prstGeom>
        </p:spPr>
        <p:txBody>
          <a:bodyPr/>
          <a:lstStyle>
            <a:lvl1pPr>
              <a:defRPr>
                <a:solidFill>
                  <a:srgbClr val="000000"/>
                </a:solidFill>
              </a:defRPr>
            </a:lvl1pPr>
          </a:lstStyle>
          <a:p>
            <a:r>
              <a:t>Title Text</a:t>
            </a:r>
          </a:p>
        </p:txBody>
      </p:sp>
      <p:sp>
        <p:nvSpPr>
          <p:cNvPr id="164" name="Body Level One…"/>
          <p:cNvSpPr txBox="1">
            <a:spLocks noGrp="1"/>
          </p:cNvSpPr>
          <p:nvPr>
            <p:ph type="body" idx="1"/>
          </p:nvPr>
        </p:nvSpPr>
        <p:spPr>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Default - Title Slide">
    <p:spTree>
      <p:nvGrpSpPr>
        <p:cNvPr id="1" name=""/>
        <p:cNvGrpSpPr/>
        <p:nvPr/>
      </p:nvGrpSpPr>
      <p:grpSpPr>
        <a:xfrm>
          <a:off x="0" y="0"/>
          <a:ext cx="0" cy="0"/>
          <a:chOff x="0" y="0"/>
          <a:chExt cx="0" cy="0"/>
        </a:xfrm>
      </p:grpSpPr>
      <p:sp>
        <p:nvSpPr>
          <p:cNvPr id="172" name="Title Text"/>
          <p:cNvSpPr txBox="1">
            <a:spLocks noGrp="1"/>
          </p:cNvSpPr>
          <p:nvPr>
            <p:ph type="title"/>
          </p:nvPr>
        </p:nvSpPr>
        <p:spPr>
          <a:xfrm>
            <a:off x="977900" y="3029937"/>
            <a:ext cx="11049000" cy="2090704"/>
          </a:xfrm>
          <a:prstGeom prst="rect">
            <a:avLst/>
          </a:prstGeom>
        </p:spPr>
        <p:txBody>
          <a:bodyPr/>
          <a:lstStyle>
            <a:lvl1pPr>
              <a:defRPr>
                <a:latin typeface="Futura"/>
                <a:ea typeface="Futura"/>
                <a:cs typeface="Futura"/>
                <a:sym typeface="Futura"/>
              </a:defRPr>
            </a:lvl1pPr>
          </a:lstStyle>
          <a:p>
            <a:r>
              <a:t>Title Text</a:t>
            </a:r>
          </a:p>
        </p:txBody>
      </p:sp>
      <p:sp>
        <p:nvSpPr>
          <p:cNvPr id="173" name="Body Level One…"/>
          <p:cNvSpPr txBox="1">
            <a:spLocks noGrp="1"/>
          </p:cNvSpPr>
          <p:nvPr>
            <p:ph type="body" sz="half" idx="1"/>
          </p:nvPr>
        </p:nvSpPr>
        <p:spPr>
          <a:xfrm>
            <a:off x="1955800" y="5524500"/>
            <a:ext cx="9105900" cy="3670300"/>
          </a:xfrm>
          <a:prstGeom prst="rect">
            <a:avLst/>
          </a:prstGeom>
        </p:spPr>
        <p:txBody>
          <a:bodyPr/>
          <a:lstStyle>
            <a:lvl1pPr marL="0" indent="0" algn="ctr">
              <a:buClr>
                <a:srgbClr val="9A9A9A"/>
              </a:buClr>
              <a:buSzTx/>
              <a:buFont typeface="Futura Condensed"/>
              <a:buNone/>
              <a:defRPr>
                <a:solidFill>
                  <a:srgbClr val="9A9A9A"/>
                </a:solidFill>
                <a:uFill>
                  <a:solidFill>
                    <a:srgbClr val="9A9A9A"/>
                  </a:solidFill>
                </a:uFill>
                <a:latin typeface="Futura Condensed"/>
                <a:ea typeface="Futura Condensed"/>
                <a:cs typeface="Futura Condensed"/>
                <a:sym typeface="Futura Condensed"/>
              </a:defRPr>
            </a:lvl1pPr>
            <a:lvl2pPr marL="647700" indent="0" algn="ctr">
              <a:buClr>
                <a:srgbClr val="9A9A9A"/>
              </a:buClr>
              <a:buSzTx/>
              <a:buFont typeface="Futura Condensed"/>
              <a:buNone/>
              <a:defRPr>
                <a:solidFill>
                  <a:srgbClr val="9A9A9A"/>
                </a:solidFill>
                <a:uFill>
                  <a:solidFill>
                    <a:srgbClr val="9A9A9A"/>
                  </a:solidFill>
                </a:uFill>
                <a:latin typeface="Futura Condensed"/>
                <a:ea typeface="Futura Condensed"/>
                <a:cs typeface="Futura Condensed"/>
                <a:sym typeface="Futura Condensed"/>
              </a:defRPr>
            </a:lvl2pPr>
            <a:lvl3pPr marL="1295400" indent="0" algn="ctr">
              <a:buClr>
                <a:srgbClr val="9A9A9A"/>
              </a:buClr>
              <a:buSzTx/>
              <a:buFont typeface="Futura Condensed"/>
              <a:buNone/>
              <a:defRPr>
                <a:solidFill>
                  <a:srgbClr val="9A9A9A"/>
                </a:solidFill>
                <a:uFill>
                  <a:solidFill>
                    <a:srgbClr val="9A9A9A"/>
                  </a:solidFill>
                </a:uFill>
                <a:latin typeface="Futura Condensed"/>
                <a:ea typeface="Futura Condensed"/>
                <a:cs typeface="Futura Condensed"/>
                <a:sym typeface="Futura Condensed"/>
              </a:defRPr>
            </a:lvl3pPr>
            <a:lvl4pPr marL="1955800" indent="0" algn="ctr">
              <a:buClr>
                <a:srgbClr val="9A9A9A"/>
              </a:buClr>
              <a:buSzTx/>
              <a:buFont typeface="Futura Condensed"/>
              <a:buNone/>
              <a:defRPr>
                <a:solidFill>
                  <a:srgbClr val="9A9A9A"/>
                </a:solidFill>
                <a:uFill>
                  <a:solidFill>
                    <a:srgbClr val="9A9A9A"/>
                  </a:solidFill>
                </a:uFill>
                <a:latin typeface="Futura Condensed"/>
                <a:ea typeface="Futura Condensed"/>
                <a:cs typeface="Futura Condensed"/>
                <a:sym typeface="Futura Condensed"/>
              </a:defRPr>
            </a:lvl4pPr>
            <a:lvl5pPr marL="2603500" indent="0" algn="ctr">
              <a:buClr>
                <a:srgbClr val="9A9A9A"/>
              </a:buClr>
              <a:buSzTx/>
              <a:buFont typeface="Futura Condensed"/>
              <a:buNone/>
              <a:defRPr>
                <a:solidFill>
                  <a:srgbClr val="9A9A9A"/>
                </a:solidFill>
                <a:uFill>
                  <a:solidFill>
                    <a:srgbClr val="9A9A9A"/>
                  </a:solidFill>
                </a:uFill>
                <a:latin typeface="Futura Condensed"/>
                <a:ea typeface="Futura Condensed"/>
                <a:cs typeface="Futura Condensed"/>
                <a:sym typeface="Futura Condensed"/>
              </a:defRPr>
            </a:lvl5pPr>
          </a:lstStyle>
          <a:p>
            <a:r>
              <a:t>Body Level One</a:t>
            </a:r>
          </a:p>
          <a:p>
            <a:pPr lvl="1"/>
            <a:r>
              <a:t>Body Level Two</a:t>
            </a:r>
          </a:p>
          <a:p>
            <a:pPr lvl="2"/>
            <a:r>
              <a:t>Body Level Three</a:t>
            </a:r>
          </a:p>
          <a:p>
            <a:pPr lvl="3"/>
            <a:r>
              <a:t>Body Level Four</a:t>
            </a:r>
          </a:p>
          <a:p>
            <a:pPr lvl="4"/>
            <a:r>
              <a:t>Body Level Five</a:t>
            </a:r>
          </a:p>
        </p:txBody>
      </p:sp>
      <p:sp>
        <p:nvSpPr>
          <p:cNvPr id="1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Default - 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Default - Blank copy">
    <p:spTree>
      <p:nvGrpSpPr>
        <p:cNvPr id="1" name=""/>
        <p:cNvGrpSpPr/>
        <p:nvPr/>
      </p:nvGrpSpPr>
      <p:grpSpPr>
        <a:xfrm>
          <a:off x="0" y="0"/>
          <a:ext cx="0" cy="0"/>
          <a:chOff x="0" y="0"/>
          <a:chExt cx="0" cy="0"/>
        </a:xfrm>
      </p:grpSpPr>
      <p:sp>
        <p:nvSpPr>
          <p:cNvPr id="1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Default - Title and Content">
    <p:spTree>
      <p:nvGrpSpPr>
        <p:cNvPr id="1" name=""/>
        <p:cNvGrpSpPr/>
        <p:nvPr/>
      </p:nvGrpSpPr>
      <p:grpSpPr>
        <a:xfrm>
          <a:off x="0" y="0"/>
          <a:ext cx="0" cy="0"/>
          <a:chOff x="0" y="0"/>
          <a:chExt cx="0" cy="0"/>
        </a:xfrm>
      </p:grpSpPr>
      <p:sp>
        <p:nvSpPr>
          <p:cNvPr id="188" name="Title Text"/>
          <p:cNvSpPr txBox="1">
            <a:spLocks noGrp="1"/>
          </p:cNvSpPr>
          <p:nvPr>
            <p:ph type="title"/>
          </p:nvPr>
        </p:nvSpPr>
        <p:spPr>
          <a:prstGeom prst="rect">
            <a:avLst/>
          </a:prstGeom>
        </p:spPr>
        <p:txBody>
          <a:bodyPr/>
          <a:lstStyle/>
          <a:p>
            <a:r>
              <a:t>Title Text</a:t>
            </a:r>
          </a:p>
        </p:txBody>
      </p:sp>
      <p:sp>
        <p:nvSpPr>
          <p:cNvPr id="189"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97" name="Title Text"/>
          <p:cNvSpPr txBox="1">
            <a:spLocks noGrp="1"/>
          </p:cNvSpPr>
          <p:nvPr>
            <p:ph type="title"/>
          </p:nvPr>
        </p:nvSpPr>
        <p:spPr>
          <a:xfrm>
            <a:off x="1270000" y="2044700"/>
            <a:ext cx="10452100" cy="2857500"/>
          </a:xfrm>
          <a:prstGeom prst="rect">
            <a:avLst/>
          </a:prstGeom>
          <a:ln>
            <a:miter lim="400000"/>
          </a:ln>
          <a:effectLst>
            <a:outerShdw blurRad="12700" dist="12700" dir="5400000" rotWithShape="0">
              <a:srgbClr val="424242"/>
            </a:outerShdw>
          </a:effectLst>
        </p:spPr>
        <p:txBody>
          <a:bodyPr lIns="50800" tIns="50800" rIns="50800" bIns="50800" anchor="b"/>
          <a:lstStyle>
            <a:lvl1pPr defTabSz="584200">
              <a:defRPr sz="9200" spc="-121">
                <a:solidFill>
                  <a:srgbClr val="E5E5E5"/>
                </a:solidFill>
                <a:uFillTx/>
                <a:latin typeface="+mj-lt"/>
                <a:ea typeface="+mj-ea"/>
                <a:cs typeface="+mj-cs"/>
                <a:sym typeface="Copperplate"/>
              </a:defRPr>
            </a:lvl1pPr>
          </a:lstStyle>
          <a:p>
            <a:r>
              <a:t>Title Text</a:t>
            </a:r>
          </a:p>
        </p:txBody>
      </p:sp>
      <p:sp>
        <p:nvSpPr>
          <p:cNvPr id="198" name="Body Level One…"/>
          <p:cNvSpPr txBox="1">
            <a:spLocks noGrp="1"/>
          </p:cNvSpPr>
          <p:nvPr>
            <p:ph type="body" sz="quarter" idx="1"/>
          </p:nvPr>
        </p:nvSpPr>
        <p:spPr>
          <a:xfrm>
            <a:off x="1270000" y="5016500"/>
            <a:ext cx="10452100" cy="1079500"/>
          </a:xfrm>
          <a:prstGeom prst="rect">
            <a:avLst/>
          </a:prstGeom>
          <a:ln>
            <a:miter lim="400000"/>
          </a:ln>
          <a:effectLst>
            <a:outerShdw blurRad="12700" dist="12700" dir="5400000" rotWithShape="0">
              <a:srgbClr val="424242"/>
            </a:outerShdw>
          </a:effectLst>
        </p:spPr>
        <p:txBody>
          <a:bodyPr lIns="50800" tIns="50800" rIns="50800" bIns="50800"/>
          <a:lstStyle>
            <a:lvl1pPr marL="0" indent="0" algn="ctr" defTabSz="584200">
              <a:spcBef>
                <a:spcPts val="0"/>
              </a:spcBef>
              <a:buClrTx/>
              <a:buSzTx/>
              <a:buFontTx/>
              <a:buNone/>
              <a:defRPr sz="3400" spc="-44">
                <a:solidFill>
                  <a:srgbClr val="CBCBCB"/>
                </a:solidFill>
                <a:uFillTx/>
                <a:latin typeface="+mj-lt"/>
                <a:ea typeface="+mj-ea"/>
                <a:cs typeface="+mj-cs"/>
                <a:sym typeface="Copperplate"/>
              </a:defRPr>
            </a:lvl1pPr>
            <a:lvl2pPr marL="0" indent="0" algn="ctr" defTabSz="584200">
              <a:spcBef>
                <a:spcPts val="0"/>
              </a:spcBef>
              <a:buClrTx/>
              <a:buSzTx/>
              <a:buFontTx/>
              <a:buNone/>
              <a:defRPr sz="3400" spc="-44">
                <a:solidFill>
                  <a:srgbClr val="CBCBCB"/>
                </a:solidFill>
                <a:uFillTx/>
                <a:latin typeface="+mj-lt"/>
                <a:ea typeface="+mj-ea"/>
                <a:cs typeface="+mj-cs"/>
                <a:sym typeface="Copperplate"/>
              </a:defRPr>
            </a:lvl2pPr>
            <a:lvl3pPr marL="0" indent="0" algn="ctr" defTabSz="584200">
              <a:spcBef>
                <a:spcPts val="0"/>
              </a:spcBef>
              <a:buClrTx/>
              <a:buSzTx/>
              <a:buFontTx/>
              <a:buNone/>
              <a:defRPr spc="-44">
                <a:solidFill>
                  <a:srgbClr val="CBCBCB"/>
                </a:solidFill>
                <a:uFillTx/>
                <a:latin typeface="+mj-lt"/>
                <a:ea typeface="+mj-ea"/>
                <a:cs typeface="+mj-cs"/>
                <a:sym typeface="Copperplate"/>
              </a:defRPr>
            </a:lvl3pPr>
            <a:lvl4pPr marL="0" indent="0" algn="ctr" defTabSz="584200">
              <a:spcBef>
                <a:spcPts val="0"/>
              </a:spcBef>
              <a:buClrTx/>
              <a:buSzTx/>
              <a:buFontTx/>
              <a:buNone/>
              <a:defRPr sz="3400" spc="-44">
                <a:solidFill>
                  <a:srgbClr val="CBCBCB"/>
                </a:solidFill>
                <a:uFillTx/>
                <a:latin typeface="+mj-lt"/>
                <a:ea typeface="+mj-ea"/>
                <a:cs typeface="+mj-cs"/>
                <a:sym typeface="Copperplate"/>
              </a:defRPr>
            </a:lvl4pPr>
            <a:lvl5pPr marL="0" indent="0" algn="ctr" defTabSz="584200">
              <a:spcBef>
                <a:spcPts val="0"/>
              </a:spcBef>
              <a:buClrTx/>
              <a:buSzTx/>
              <a:buFontTx/>
              <a:buNone/>
              <a:defRPr sz="3400" spc="-44">
                <a:solidFill>
                  <a:srgbClr val="CBCBCB"/>
                </a:solidFill>
                <a:uFillTx/>
                <a:latin typeface="+mj-lt"/>
                <a:ea typeface="+mj-ea"/>
                <a:cs typeface="+mj-cs"/>
                <a:sym typeface="Copperplate"/>
              </a:defRPr>
            </a:lvl5pPr>
          </a:lstStyle>
          <a:p>
            <a:r>
              <a:t>Body Level One</a:t>
            </a:r>
          </a:p>
          <a:p>
            <a:pPr lvl="1"/>
            <a:r>
              <a:t>Body Level Two</a:t>
            </a:r>
          </a:p>
          <a:p>
            <a:pPr lvl="2"/>
            <a:r>
              <a:t>Body Level Three</a:t>
            </a:r>
          </a:p>
          <a:p>
            <a:pPr lvl="3"/>
            <a:r>
              <a:t>Body Level Four</a:t>
            </a:r>
          </a:p>
          <a:p>
            <a:pPr lvl="4"/>
            <a:r>
              <a:t>Body Level Five</a:t>
            </a:r>
          </a:p>
        </p:txBody>
      </p:sp>
      <p:sp>
        <p:nvSpPr>
          <p:cNvPr id="199" name="Slide Number"/>
          <p:cNvSpPr txBox="1">
            <a:spLocks noGrp="1"/>
          </p:cNvSpPr>
          <p:nvPr>
            <p:ph type="sldNum" sz="quarter" idx="2"/>
          </p:nvPr>
        </p:nvSpPr>
        <p:spPr>
          <a:xfrm>
            <a:off x="6320407" y="9207500"/>
            <a:ext cx="357247" cy="300940"/>
          </a:xfrm>
          <a:prstGeom prst="rect">
            <a:avLst/>
          </a:prstGeom>
          <a:ln>
            <a:miter lim="400000"/>
          </a:ln>
          <a:effectLst>
            <a:outerShdw blurRad="12700" dist="12700" dir="5400000" rotWithShape="0">
              <a:srgbClr val="424242"/>
            </a:outerShdw>
          </a:effectLst>
        </p:spPr>
        <p:txBody>
          <a:bodyPr lIns="50800" tIns="50800" rIns="50800" bIns="50800" anchor="t"/>
          <a:lstStyle>
            <a:lvl1pPr algn="ctr" defTabSz="584200">
              <a:defRPr spc="-21">
                <a:solidFill>
                  <a:srgbClr val="CBCBCB"/>
                </a:solidFill>
                <a:uFillTx/>
                <a:latin typeface="+mj-lt"/>
                <a:ea typeface="+mj-ea"/>
                <a:cs typeface="+mj-cs"/>
                <a:sym typeface="Copperplate"/>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amp; Subtitle copy">
    <p:spTree>
      <p:nvGrpSpPr>
        <p:cNvPr id="1" name=""/>
        <p:cNvGrpSpPr/>
        <p:nvPr/>
      </p:nvGrpSpPr>
      <p:grpSpPr>
        <a:xfrm>
          <a:off x="0" y="0"/>
          <a:ext cx="0" cy="0"/>
          <a:chOff x="0" y="0"/>
          <a:chExt cx="0" cy="0"/>
        </a:xfrm>
      </p:grpSpPr>
      <p:sp>
        <p:nvSpPr>
          <p:cNvPr id="206" name="Title Text"/>
          <p:cNvSpPr txBox="1">
            <a:spLocks noGrp="1"/>
          </p:cNvSpPr>
          <p:nvPr>
            <p:ph type="title"/>
          </p:nvPr>
        </p:nvSpPr>
        <p:spPr>
          <a:xfrm>
            <a:off x="1270000" y="2044700"/>
            <a:ext cx="10452100" cy="2857500"/>
          </a:xfrm>
          <a:prstGeom prst="rect">
            <a:avLst/>
          </a:prstGeom>
          <a:ln>
            <a:miter lim="400000"/>
          </a:ln>
          <a:effectLst>
            <a:outerShdw blurRad="12700" dist="12700" dir="5400000" rotWithShape="0">
              <a:srgbClr val="424242"/>
            </a:outerShdw>
          </a:effectLst>
        </p:spPr>
        <p:txBody>
          <a:bodyPr lIns="50800" tIns="50800" rIns="50800" bIns="50800" anchor="b"/>
          <a:lstStyle>
            <a:lvl1pPr defTabSz="584200">
              <a:defRPr sz="9200" spc="-121">
                <a:solidFill>
                  <a:srgbClr val="E5E5E5"/>
                </a:solidFill>
                <a:uFillTx/>
                <a:latin typeface="+mj-lt"/>
                <a:ea typeface="+mj-ea"/>
                <a:cs typeface="+mj-cs"/>
                <a:sym typeface="Copperplate"/>
              </a:defRPr>
            </a:lvl1pPr>
          </a:lstStyle>
          <a:p>
            <a:r>
              <a:t>Title Text</a:t>
            </a:r>
          </a:p>
        </p:txBody>
      </p:sp>
      <p:sp>
        <p:nvSpPr>
          <p:cNvPr id="207" name="Body Level One…"/>
          <p:cNvSpPr txBox="1">
            <a:spLocks noGrp="1"/>
          </p:cNvSpPr>
          <p:nvPr>
            <p:ph type="body" sz="quarter" idx="1"/>
          </p:nvPr>
        </p:nvSpPr>
        <p:spPr>
          <a:xfrm>
            <a:off x="1270000" y="5016500"/>
            <a:ext cx="10452100" cy="1079500"/>
          </a:xfrm>
          <a:prstGeom prst="rect">
            <a:avLst/>
          </a:prstGeom>
          <a:ln>
            <a:miter lim="400000"/>
          </a:ln>
          <a:effectLst>
            <a:outerShdw blurRad="12700" dist="12700" dir="5400000" rotWithShape="0">
              <a:srgbClr val="424242"/>
            </a:outerShdw>
          </a:effectLst>
        </p:spPr>
        <p:txBody>
          <a:bodyPr lIns="50800" tIns="50800" rIns="50800" bIns="50800"/>
          <a:lstStyle>
            <a:lvl1pPr marL="0" indent="0" algn="ctr" defTabSz="584200">
              <a:spcBef>
                <a:spcPts val="0"/>
              </a:spcBef>
              <a:buClrTx/>
              <a:buSzTx/>
              <a:buFontTx/>
              <a:buNone/>
              <a:defRPr sz="3400" spc="-44">
                <a:solidFill>
                  <a:srgbClr val="CBCBCB"/>
                </a:solidFill>
                <a:uFillTx/>
                <a:latin typeface="+mj-lt"/>
                <a:ea typeface="+mj-ea"/>
                <a:cs typeface="+mj-cs"/>
                <a:sym typeface="Copperplate"/>
              </a:defRPr>
            </a:lvl1pPr>
            <a:lvl2pPr marL="0" indent="0" algn="ctr" defTabSz="584200">
              <a:spcBef>
                <a:spcPts val="0"/>
              </a:spcBef>
              <a:buClrTx/>
              <a:buSzTx/>
              <a:buFontTx/>
              <a:buNone/>
              <a:defRPr sz="3400" spc="-44">
                <a:solidFill>
                  <a:srgbClr val="CBCBCB"/>
                </a:solidFill>
                <a:uFillTx/>
                <a:latin typeface="+mj-lt"/>
                <a:ea typeface="+mj-ea"/>
                <a:cs typeface="+mj-cs"/>
                <a:sym typeface="Copperplate"/>
              </a:defRPr>
            </a:lvl2pPr>
            <a:lvl3pPr marL="0" indent="0" algn="ctr" defTabSz="584200">
              <a:spcBef>
                <a:spcPts val="0"/>
              </a:spcBef>
              <a:buClrTx/>
              <a:buSzTx/>
              <a:buFontTx/>
              <a:buNone/>
              <a:defRPr spc="-44">
                <a:solidFill>
                  <a:srgbClr val="CBCBCB"/>
                </a:solidFill>
                <a:uFillTx/>
                <a:latin typeface="+mj-lt"/>
                <a:ea typeface="+mj-ea"/>
                <a:cs typeface="+mj-cs"/>
                <a:sym typeface="Copperplate"/>
              </a:defRPr>
            </a:lvl3pPr>
            <a:lvl4pPr marL="0" indent="0" algn="ctr" defTabSz="584200">
              <a:spcBef>
                <a:spcPts val="0"/>
              </a:spcBef>
              <a:buClrTx/>
              <a:buSzTx/>
              <a:buFontTx/>
              <a:buNone/>
              <a:defRPr sz="3400" spc="-44">
                <a:solidFill>
                  <a:srgbClr val="CBCBCB"/>
                </a:solidFill>
                <a:uFillTx/>
                <a:latin typeface="+mj-lt"/>
                <a:ea typeface="+mj-ea"/>
                <a:cs typeface="+mj-cs"/>
                <a:sym typeface="Copperplate"/>
              </a:defRPr>
            </a:lvl4pPr>
            <a:lvl5pPr marL="0" indent="0" algn="ctr" defTabSz="584200">
              <a:spcBef>
                <a:spcPts val="0"/>
              </a:spcBef>
              <a:buClrTx/>
              <a:buSzTx/>
              <a:buFontTx/>
              <a:buNone/>
              <a:defRPr sz="3400" spc="-44">
                <a:solidFill>
                  <a:srgbClr val="CBCBCB"/>
                </a:solidFill>
                <a:uFillTx/>
                <a:latin typeface="+mj-lt"/>
                <a:ea typeface="+mj-ea"/>
                <a:cs typeface="+mj-cs"/>
                <a:sym typeface="Copperplate"/>
              </a:defRPr>
            </a:lvl5pPr>
          </a:lstStyle>
          <a:p>
            <a:r>
              <a:t>Body Level One</a:t>
            </a:r>
          </a:p>
          <a:p>
            <a:pPr lvl="1"/>
            <a:r>
              <a:t>Body Level Two</a:t>
            </a:r>
          </a:p>
          <a:p>
            <a:pPr lvl="2"/>
            <a:r>
              <a:t>Body Level Three</a:t>
            </a:r>
          </a:p>
          <a:p>
            <a:pPr lvl="3"/>
            <a:r>
              <a:t>Body Level Four</a:t>
            </a:r>
          </a:p>
          <a:p>
            <a:pPr lvl="4"/>
            <a:r>
              <a:t>Body Level Five</a:t>
            </a:r>
          </a:p>
        </p:txBody>
      </p:sp>
      <p:sp>
        <p:nvSpPr>
          <p:cNvPr id="208" name="Slide Number"/>
          <p:cNvSpPr txBox="1">
            <a:spLocks noGrp="1"/>
          </p:cNvSpPr>
          <p:nvPr>
            <p:ph type="sldNum" sz="quarter" idx="2"/>
          </p:nvPr>
        </p:nvSpPr>
        <p:spPr>
          <a:xfrm>
            <a:off x="6320407" y="9207500"/>
            <a:ext cx="357247" cy="300940"/>
          </a:xfrm>
          <a:prstGeom prst="rect">
            <a:avLst/>
          </a:prstGeom>
          <a:ln>
            <a:miter lim="400000"/>
          </a:ln>
          <a:effectLst>
            <a:outerShdw blurRad="12700" dist="12700" dir="5400000" rotWithShape="0">
              <a:srgbClr val="424242"/>
            </a:outerShdw>
          </a:effectLst>
        </p:spPr>
        <p:txBody>
          <a:bodyPr lIns="50800" tIns="50800" rIns="50800" bIns="50800" anchor="t"/>
          <a:lstStyle>
            <a:lvl1pPr algn="ctr" defTabSz="584200">
              <a:defRPr spc="-21">
                <a:solidFill>
                  <a:srgbClr val="CBCBCB"/>
                </a:solidFill>
                <a:uFillTx/>
                <a:latin typeface="+mj-lt"/>
                <a:ea typeface="+mj-ea"/>
                <a:cs typeface="+mj-cs"/>
                <a:sym typeface="Copperplate"/>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amp; Subtitle copy 1">
    <p:spTree>
      <p:nvGrpSpPr>
        <p:cNvPr id="1" name=""/>
        <p:cNvGrpSpPr/>
        <p:nvPr/>
      </p:nvGrpSpPr>
      <p:grpSpPr>
        <a:xfrm>
          <a:off x="0" y="0"/>
          <a:ext cx="0" cy="0"/>
          <a:chOff x="0" y="0"/>
          <a:chExt cx="0" cy="0"/>
        </a:xfrm>
      </p:grpSpPr>
      <p:sp>
        <p:nvSpPr>
          <p:cNvPr id="215" name="Title Text"/>
          <p:cNvSpPr txBox="1">
            <a:spLocks noGrp="1"/>
          </p:cNvSpPr>
          <p:nvPr>
            <p:ph type="title"/>
          </p:nvPr>
        </p:nvSpPr>
        <p:spPr>
          <a:xfrm>
            <a:off x="1270000" y="2044700"/>
            <a:ext cx="10452100" cy="2857500"/>
          </a:xfrm>
          <a:prstGeom prst="rect">
            <a:avLst/>
          </a:prstGeom>
          <a:ln>
            <a:miter lim="400000"/>
          </a:ln>
          <a:effectLst>
            <a:outerShdw blurRad="12700" dist="12700" dir="5400000" rotWithShape="0">
              <a:srgbClr val="424242"/>
            </a:outerShdw>
          </a:effectLst>
        </p:spPr>
        <p:txBody>
          <a:bodyPr lIns="50800" tIns="50800" rIns="50800" bIns="50800" anchor="b"/>
          <a:lstStyle>
            <a:lvl1pPr defTabSz="584200">
              <a:defRPr sz="9200" spc="-121">
                <a:solidFill>
                  <a:srgbClr val="E5E5E5"/>
                </a:solidFill>
                <a:uFillTx/>
                <a:latin typeface="+mj-lt"/>
                <a:ea typeface="+mj-ea"/>
                <a:cs typeface="+mj-cs"/>
                <a:sym typeface="Copperplate"/>
              </a:defRPr>
            </a:lvl1pPr>
          </a:lstStyle>
          <a:p>
            <a:r>
              <a:t>Title Text</a:t>
            </a:r>
          </a:p>
        </p:txBody>
      </p:sp>
      <p:sp>
        <p:nvSpPr>
          <p:cNvPr id="216" name="Body Level One…"/>
          <p:cNvSpPr txBox="1">
            <a:spLocks noGrp="1"/>
          </p:cNvSpPr>
          <p:nvPr>
            <p:ph type="body" sz="quarter" idx="1"/>
          </p:nvPr>
        </p:nvSpPr>
        <p:spPr>
          <a:xfrm>
            <a:off x="1270000" y="5016500"/>
            <a:ext cx="10452100" cy="1079500"/>
          </a:xfrm>
          <a:prstGeom prst="rect">
            <a:avLst/>
          </a:prstGeom>
          <a:ln>
            <a:miter lim="400000"/>
          </a:ln>
          <a:effectLst>
            <a:outerShdw blurRad="12700" dist="12700" dir="5400000" rotWithShape="0">
              <a:srgbClr val="424242"/>
            </a:outerShdw>
          </a:effectLst>
        </p:spPr>
        <p:txBody>
          <a:bodyPr lIns="50800" tIns="50800" rIns="50800" bIns="50800"/>
          <a:lstStyle>
            <a:lvl1pPr marL="0" indent="0" algn="ctr" defTabSz="584200">
              <a:spcBef>
                <a:spcPts val="0"/>
              </a:spcBef>
              <a:buClrTx/>
              <a:buSzTx/>
              <a:buFontTx/>
              <a:buNone/>
              <a:defRPr sz="3400" spc="-44">
                <a:solidFill>
                  <a:srgbClr val="CBCBCB"/>
                </a:solidFill>
                <a:uFillTx/>
                <a:latin typeface="+mj-lt"/>
                <a:ea typeface="+mj-ea"/>
                <a:cs typeface="+mj-cs"/>
                <a:sym typeface="Copperplate"/>
              </a:defRPr>
            </a:lvl1pPr>
            <a:lvl2pPr marL="0" indent="0" algn="ctr" defTabSz="584200">
              <a:spcBef>
                <a:spcPts val="0"/>
              </a:spcBef>
              <a:buClrTx/>
              <a:buSzTx/>
              <a:buFontTx/>
              <a:buNone/>
              <a:defRPr sz="3400" spc="-44">
                <a:solidFill>
                  <a:srgbClr val="CBCBCB"/>
                </a:solidFill>
                <a:uFillTx/>
                <a:latin typeface="+mj-lt"/>
                <a:ea typeface="+mj-ea"/>
                <a:cs typeface="+mj-cs"/>
                <a:sym typeface="Copperplate"/>
              </a:defRPr>
            </a:lvl2pPr>
            <a:lvl3pPr marL="0" indent="0" algn="ctr" defTabSz="584200">
              <a:spcBef>
                <a:spcPts val="0"/>
              </a:spcBef>
              <a:buClrTx/>
              <a:buSzTx/>
              <a:buFontTx/>
              <a:buNone/>
              <a:defRPr spc="-44">
                <a:solidFill>
                  <a:srgbClr val="CBCBCB"/>
                </a:solidFill>
                <a:uFillTx/>
                <a:latin typeface="+mj-lt"/>
                <a:ea typeface="+mj-ea"/>
                <a:cs typeface="+mj-cs"/>
                <a:sym typeface="Copperplate"/>
              </a:defRPr>
            </a:lvl3pPr>
            <a:lvl4pPr marL="0" indent="0" algn="ctr" defTabSz="584200">
              <a:spcBef>
                <a:spcPts val="0"/>
              </a:spcBef>
              <a:buClrTx/>
              <a:buSzTx/>
              <a:buFontTx/>
              <a:buNone/>
              <a:defRPr sz="3400" spc="-44">
                <a:solidFill>
                  <a:srgbClr val="CBCBCB"/>
                </a:solidFill>
                <a:uFillTx/>
                <a:latin typeface="+mj-lt"/>
                <a:ea typeface="+mj-ea"/>
                <a:cs typeface="+mj-cs"/>
                <a:sym typeface="Copperplate"/>
              </a:defRPr>
            </a:lvl4pPr>
            <a:lvl5pPr marL="0" indent="0" algn="ctr" defTabSz="584200">
              <a:spcBef>
                <a:spcPts val="0"/>
              </a:spcBef>
              <a:buClrTx/>
              <a:buSzTx/>
              <a:buFontTx/>
              <a:buNone/>
              <a:defRPr sz="3400" spc="-44">
                <a:solidFill>
                  <a:srgbClr val="CBCBCB"/>
                </a:solidFill>
                <a:uFillTx/>
                <a:latin typeface="+mj-lt"/>
                <a:ea typeface="+mj-ea"/>
                <a:cs typeface="+mj-cs"/>
                <a:sym typeface="Copperplate"/>
              </a:defRPr>
            </a:lvl5pPr>
          </a:lstStyle>
          <a:p>
            <a:r>
              <a:t>Body Level One</a:t>
            </a:r>
          </a:p>
          <a:p>
            <a:pPr lvl="1"/>
            <a:r>
              <a:t>Body Level Two</a:t>
            </a:r>
          </a:p>
          <a:p>
            <a:pPr lvl="2"/>
            <a:r>
              <a:t>Body Level Three</a:t>
            </a:r>
          </a:p>
          <a:p>
            <a:pPr lvl="3"/>
            <a:r>
              <a:t>Body Level Four</a:t>
            </a:r>
          </a:p>
          <a:p>
            <a:pPr lvl="4"/>
            <a:r>
              <a:t>Body Level Five</a:t>
            </a:r>
          </a:p>
        </p:txBody>
      </p:sp>
      <p:sp>
        <p:nvSpPr>
          <p:cNvPr id="217" name="Slide Number"/>
          <p:cNvSpPr txBox="1">
            <a:spLocks noGrp="1"/>
          </p:cNvSpPr>
          <p:nvPr>
            <p:ph type="sldNum" sz="quarter" idx="2"/>
          </p:nvPr>
        </p:nvSpPr>
        <p:spPr>
          <a:xfrm>
            <a:off x="6320407" y="9207500"/>
            <a:ext cx="357247" cy="300940"/>
          </a:xfrm>
          <a:prstGeom prst="rect">
            <a:avLst/>
          </a:prstGeom>
          <a:ln>
            <a:miter lim="400000"/>
          </a:ln>
          <a:effectLst>
            <a:outerShdw blurRad="12700" dist="12700" dir="5400000" rotWithShape="0">
              <a:srgbClr val="424242"/>
            </a:outerShdw>
          </a:effectLst>
        </p:spPr>
        <p:txBody>
          <a:bodyPr lIns="50800" tIns="50800" rIns="50800" bIns="50800" anchor="t"/>
          <a:lstStyle>
            <a:lvl1pPr algn="ctr" defTabSz="584200">
              <a:defRPr spc="-21">
                <a:solidFill>
                  <a:srgbClr val="CBCBCB"/>
                </a:solidFill>
                <a:uFillTx/>
                <a:latin typeface="+mj-lt"/>
                <a:ea typeface="+mj-ea"/>
                <a:cs typeface="+mj-cs"/>
                <a:sym typeface="Copperplate"/>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Default - Title and Content copy">
    <p:spTree>
      <p:nvGrpSpPr>
        <p:cNvPr id="1" name=""/>
        <p:cNvGrpSpPr/>
        <p:nvPr/>
      </p:nvGrpSpPr>
      <p:grpSpPr>
        <a:xfrm>
          <a:off x="0" y="0"/>
          <a:ext cx="0" cy="0"/>
          <a:chOff x="0" y="0"/>
          <a:chExt cx="0" cy="0"/>
        </a:xfrm>
      </p:grpSpPr>
      <p:sp>
        <p:nvSpPr>
          <p:cNvPr id="224" name="Title Text"/>
          <p:cNvSpPr txBox="1">
            <a:spLocks noGrp="1"/>
          </p:cNvSpPr>
          <p:nvPr>
            <p:ph type="title"/>
          </p:nvPr>
        </p:nvSpPr>
        <p:spPr>
          <a:prstGeom prst="rect">
            <a:avLst/>
          </a:prstGeom>
        </p:spPr>
        <p:txBody>
          <a:bodyPr/>
          <a:lstStyle/>
          <a:p>
            <a:r>
              <a:t>Title Text</a:t>
            </a:r>
          </a:p>
        </p:txBody>
      </p:sp>
      <p:sp>
        <p:nvSpPr>
          <p:cNvPr id="225"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Default - Blank">
    <p:spTree>
      <p:nvGrpSpPr>
        <p:cNvPr id="1" name=""/>
        <p:cNvGrpSpPr/>
        <p:nvPr/>
      </p:nvGrpSpPr>
      <p:grpSpPr>
        <a:xfrm>
          <a:off x="0" y="0"/>
          <a:ext cx="0" cy="0"/>
          <a:chOff x="0" y="0"/>
          <a:chExt cx="0" cy="0"/>
        </a:xfrm>
      </p:grpSpPr>
      <p:sp>
        <p:nvSpPr>
          <p:cNvPr id="242" name="Slide Number"/>
          <p:cNvSpPr txBox="1">
            <a:spLocks noGrp="1"/>
          </p:cNvSpPr>
          <p:nvPr>
            <p:ph type="sldNum" sz="quarter" idx="2"/>
          </p:nvPr>
        </p:nvSpPr>
        <p:spPr>
          <a:xfrm>
            <a:off x="12059682" y="9236286"/>
            <a:ext cx="294879" cy="317501"/>
          </a:xfrm>
          <a:prstGeom prst="rect">
            <a:avLst/>
          </a:prstGeom>
        </p:spPr>
        <p:txBody>
          <a:bodyPr/>
          <a:lstStyle>
            <a:lvl1pPr>
              <a:defRPr>
                <a:latin typeface="+mn-lt"/>
                <a:ea typeface="+mn-ea"/>
                <a:cs typeface="+mn-cs"/>
                <a:sym typeface="Calibri"/>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Default - Title Slide">
    <p:spTree>
      <p:nvGrpSpPr>
        <p:cNvPr id="1" name=""/>
        <p:cNvGrpSpPr/>
        <p:nvPr/>
      </p:nvGrpSpPr>
      <p:grpSpPr>
        <a:xfrm>
          <a:off x="0" y="0"/>
          <a:ext cx="0" cy="0"/>
          <a:chOff x="0" y="0"/>
          <a:chExt cx="0" cy="0"/>
        </a:xfrm>
      </p:grpSpPr>
      <p:sp>
        <p:nvSpPr>
          <p:cNvPr id="249" name="Title Text"/>
          <p:cNvSpPr txBox="1">
            <a:spLocks noGrp="1"/>
          </p:cNvSpPr>
          <p:nvPr>
            <p:ph type="title"/>
          </p:nvPr>
        </p:nvSpPr>
        <p:spPr>
          <a:xfrm>
            <a:off x="977900" y="3029937"/>
            <a:ext cx="11049000" cy="2090704"/>
          </a:xfrm>
          <a:prstGeom prst="rect">
            <a:avLst/>
          </a:prstGeom>
        </p:spPr>
        <p:txBody>
          <a:bodyPr/>
          <a:lstStyle>
            <a:lvl1pPr>
              <a:defRPr>
                <a:latin typeface="+mn-lt"/>
                <a:ea typeface="+mn-ea"/>
                <a:cs typeface="+mn-cs"/>
                <a:sym typeface="Calibri"/>
              </a:defRPr>
            </a:lvl1pPr>
          </a:lstStyle>
          <a:p>
            <a:r>
              <a:t>Title Text</a:t>
            </a:r>
          </a:p>
        </p:txBody>
      </p:sp>
      <p:sp>
        <p:nvSpPr>
          <p:cNvPr id="250" name="Body Level One…"/>
          <p:cNvSpPr txBox="1">
            <a:spLocks noGrp="1"/>
          </p:cNvSpPr>
          <p:nvPr>
            <p:ph type="body" sz="quarter" idx="1"/>
          </p:nvPr>
        </p:nvSpPr>
        <p:spPr>
          <a:xfrm>
            <a:off x="1955800" y="5524500"/>
            <a:ext cx="9105900" cy="2489200"/>
          </a:xfrm>
          <a:prstGeom prst="rect">
            <a:avLst/>
          </a:prstGeom>
        </p:spPr>
        <p:txBody>
          <a:bodyPr/>
          <a:lstStyle>
            <a:lvl1pPr marL="0" indent="0" algn="ctr">
              <a:buClr>
                <a:srgbClr val="9A9A9A"/>
              </a:buClr>
              <a:buSzTx/>
              <a:buFontTx/>
              <a:buNone/>
              <a:defRPr>
                <a:solidFill>
                  <a:srgbClr val="9A9A9A"/>
                </a:solidFill>
                <a:uFill>
                  <a:solidFill>
                    <a:srgbClr val="9A9A9A"/>
                  </a:solidFill>
                </a:uFill>
                <a:latin typeface="+mn-lt"/>
                <a:ea typeface="+mn-ea"/>
                <a:cs typeface="+mn-cs"/>
                <a:sym typeface="Calibri"/>
              </a:defRPr>
            </a:lvl1pPr>
            <a:lvl2pPr marL="647700" indent="0" algn="ctr">
              <a:buClr>
                <a:srgbClr val="9A9A9A"/>
              </a:buClr>
              <a:buSzTx/>
              <a:buFontTx/>
              <a:buNone/>
              <a:defRPr>
                <a:solidFill>
                  <a:srgbClr val="9A9A9A"/>
                </a:solidFill>
                <a:uFill>
                  <a:solidFill>
                    <a:srgbClr val="9A9A9A"/>
                  </a:solidFill>
                </a:uFill>
                <a:latin typeface="+mn-lt"/>
                <a:ea typeface="+mn-ea"/>
                <a:cs typeface="+mn-cs"/>
                <a:sym typeface="Calibri"/>
              </a:defRPr>
            </a:lvl2pPr>
            <a:lvl3pPr marL="1295400" indent="0" algn="ctr">
              <a:buClr>
                <a:srgbClr val="9A9A9A"/>
              </a:buClr>
              <a:buSzTx/>
              <a:buFontTx/>
              <a:buNone/>
              <a:defRPr>
                <a:solidFill>
                  <a:srgbClr val="9A9A9A"/>
                </a:solidFill>
                <a:uFill>
                  <a:solidFill>
                    <a:srgbClr val="9A9A9A"/>
                  </a:solidFill>
                </a:uFill>
                <a:latin typeface="+mn-lt"/>
                <a:ea typeface="+mn-ea"/>
                <a:cs typeface="+mn-cs"/>
                <a:sym typeface="Calibri"/>
              </a:defRPr>
            </a:lvl3pPr>
            <a:lvl4pPr marL="1955800" indent="0" algn="ctr">
              <a:buClr>
                <a:srgbClr val="9A9A9A"/>
              </a:buClr>
              <a:buSzTx/>
              <a:buFontTx/>
              <a:buNone/>
              <a:defRPr>
                <a:solidFill>
                  <a:srgbClr val="9A9A9A"/>
                </a:solidFill>
                <a:uFill>
                  <a:solidFill>
                    <a:srgbClr val="9A9A9A"/>
                  </a:solidFill>
                </a:uFill>
                <a:latin typeface="+mn-lt"/>
                <a:ea typeface="+mn-ea"/>
                <a:cs typeface="+mn-cs"/>
                <a:sym typeface="Calibri"/>
              </a:defRPr>
            </a:lvl4pPr>
            <a:lvl5pPr marL="2603500" indent="0" algn="ctr">
              <a:buClr>
                <a:srgbClr val="9A9A9A"/>
              </a:buClr>
              <a:buSzTx/>
              <a:buFontTx/>
              <a:buNone/>
              <a:defRPr>
                <a:solidFill>
                  <a:srgbClr val="9A9A9A"/>
                </a:solidFill>
                <a:uFill>
                  <a:solidFill>
                    <a:srgbClr val="9A9A9A"/>
                  </a:solidFill>
                </a:u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51" name="Slide Number"/>
          <p:cNvSpPr txBox="1">
            <a:spLocks noGrp="1"/>
          </p:cNvSpPr>
          <p:nvPr>
            <p:ph type="sldNum" sz="quarter" idx="2"/>
          </p:nvPr>
        </p:nvSpPr>
        <p:spPr>
          <a:xfrm>
            <a:off x="12059682" y="9236286"/>
            <a:ext cx="294879" cy="317501"/>
          </a:xfrm>
          <a:prstGeom prst="rect">
            <a:avLst/>
          </a:prstGeom>
        </p:spPr>
        <p:txBody>
          <a:bodyPr/>
          <a:lstStyle>
            <a:lvl1pPr>
              <a:defRPr>
                <a:latin typeface="+mn-lt"/>
                <a:ea typeface="+mn-ea"/>
                <a:cs typeface="+mn-cs"/>
                <a:sym typeface="Calibri"/>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Default - Blank copy">
    <p:spTree>
      <p:nvGrpSpPr>
        <p:cNvPr id="1" name=""/>
        <p:cNvGrpSpPr/>
        <p:nvPr/>
      </p:nvGrpSpPr>
      <p:grpSpPr>
        <a:xfrm>
          <a:off x="0" y="0"/>
          <a:ext cx="0" cy="0"/>
          <a:chOff x="0" y="0"/>
          <a:chExt cx="0" cy="0"/>
        </a:xfrm>
      </p:grpSpPr>
      <p:sp>
        <p:nvSpPr>
          <p:cNvPr id="258" name="Slide Number"/>
          <p:cNvSpPr txBox="1">
            <a:spLocks noGrp="1"/>
          </p:cNvSpPr>
          <p:nvPr>
            <p:ph type="sldNum" sz="quarter" idx="2"/>
          </p:nvPr>
        </p:nvSpPr>
        <p:spPr>
          <a:xfrm>
            <a:off x="12059682" y="9236286"/>
            <a:ext cx="294879" cy="317501"/>
          </a:xfrm>
          <a:prstGeom prst="rect">
            <a:avLst/>
          </a:prstGeom>
        </p:spPr>
        <p:txBody>
          <a:bodyPr/>
          <a:lstStyle>
            <a:lvl1pPr>
              <a:defRPr>
                <a:latin typeface="+mn-lt"/>
                <a:ea typeface="+mn-ea"/>
                <a:cs typeface="+mn-cs"/>
                <a:sym typeface="Calibri"/>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Default - Title Only">
    <p:spTree>
      <p:nvGrpSpPr>
        <p:cNvPr id="1" name=""/>
        <p:cNvGrpSpPr/>
        <p:nvPr/>
      </p:nvGrpSpPr>
      <p:grpSpPr>
        <a:xfrm>
          <a:off x="0" y="0"/>
          <a:ext cx="0" cy="0"/>
          <a:chOff x="0" y="0"/>
          <a:chExt cx="0" cy="0"/>
        </a:xfrm>
      </p:grpSpPr>
      <p:sp>
        <p:nvSpPr>
          <p:cNvPr id="265" name="Title Text"/>
          <p:cNvSpPr txBox="1">
            <a:spLocks noGrp="1"/>
          </p:cNvSpPr>
          <p:nvPr>
            <p:ph type="title"/>
          </p:nvPr>
        </p:nvSpPr>
        <p:spPr>
          <a:prstGeom prst="rect">
            <a:avLst/>
          </a:prstGeom>
        </p:spPr>
        <p:txBody>
          <a:bodyPr/>
          <a:lstStyle>
            <a:lvl1pPr>
              <a:defRPr>
                <a:latin typeface="+mn-lt"/>
                <a:ea typeface="+mn-ea"/>
                <a:cs typeface="+mn-cs"/>
                <a:sym typeface="Calibri"/>
              </a:defRPr>
            </a:lvl1pPr>
          </a:lstStyle>
          <a:p>
            <a:r>
              <a:t>Title Text</a:t>
            </a:r>
          </a:p>
        </p:txBody>
      </p:sp>
      <p:sp>
        <p:nvSpPr>
          <p:cNvPr id="266" name="Slide Number"/>
          <p:cNvSpPr txBox="1">
            <a:spLocks noGrp="1"/>
          </p:cNvSpPr>
          <p:nvPr>
            <p:ph type="sldNum" sz="quarter" idx="2"/>
          </p:nvPr>
        </p:nvSpPr>
        <p:spPr>
          <a:xfrm>
            <a:off x="12059682" y="9236286"/>
            <a:ext cx="294879" cy="317501"/>
          </a:xfrm>
          <a:prstGeom prst="rect">
            <a:avLst/>
          </a:prstGeom>
        </p:spPr>
        <p:txBody>
          <a:bodyPr/>
          <a:lstStyle>
            <a:lvl1pPr>
              <a:defRPr>
                <a:latin typeface="+mn-lt"/>
                <a:ea typeface="+mn-ea"/>
                <a:cs typeface="+mn-cs"/>
                <a:sym typeface="Calibri"/>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Default - Two Content">
    <p:spTree>
      <p:nvGrpSpPr>
        <p:cNvPr id="1" name=""/>
        <p:cNvGrpSpPr/>
        <p:nvPr/>
      </p:nvGrpSpPr>
      <p:grpSpPr>
        <a:xfrm>
          <a:off x="0" y="0"/>
          <a:ext cx="0" cy="0"/>
          <a:chOff x="0" y="0"/>
          <a:chExt cx="0" cy="0"/>
        </a:xfrm>
      </p:grpSpPr>
      <p:sp>
        <p:nvSpPr>
          <p:cNvPr id="29" name="Click to edit Master text styles"/>
          <p:cNvSpPr txBox="1">
            <a:spLocks noGrp="1"/>
          </p:cNvSpPr>
          <p:nvPr>
            <p:ph type="body" sz="half" idx="13"/>
          </p:nvPr>
        </p:nvSpPr>
        <p:spPr>
          <a:xfrm>
            <a:off x="6616700" y="2273300"/>
            <a:ext cx="5740400" cy="6436926"/>
          </a:xfrm>
          <a:prstGeom prst="rect">
            <a:avLst/>
          </a:prstGeom>
        </p:spPr>
        <p:txBody>
          <a:bodyPr/>
          <a:lstStyle>
            <a:lvl1pPr marL="342899" indent="-342899">
              <a:spcBef>
                <a:spcPts val="900"/>
              </a:spcBef>
              <a:defRPr sz="3800">
                <a:solidFill>
                  <a:srgbClr val="000000"/>
                </a:solidFill>
                <a:latin typeface="Futura Condensed"/>
                <a:ea typeface="Futura Condensed"/>
                <a:cs typeface="Futura Condensed"/>
                <a:sym typeface="Futura Condensed"/>
              </a:defRPr>
            </a:lvl1pPr>
          </a:lstStyle>
          <a:p>
            <a:r>
              <a:t>Click to edit Master text styles</a:t>
            </a:r>
          </a:p>
        </p:txBody>
      </p:sp>
      <p:sp>
        <p:nvSpPr>
          <p:cNvPr id="30" name="Title Text"/>
          <p:cNvSpPr txBox="1">
            <a:spLocks noGrp="1"/>
          </p:cNvSpPr>
          <p:nvPr>
            <p:ph type="title"/>
          </p:nvPr>
        </p:nvSpPr>
        <p:spPr>
          <a:prstGeom prst="rect">
            <a:avLst/>
          </a:prstGeom>
        </p:spPr>
        <p:txBody>
          <a:bodyPr/>
          <a:lstStyle/>
          <a:p>
            <a:r>
              <a:t>Title Text</a:t>
            </a:r>
          </a:p>
        </p:txBody>
      </p:sp>
      <p:sp>
        <p:nvSpPr>
          <p:cNvPr id="31" name="Body Level One…"/>
          <p:cNvSpPr txBox="1">
            <a:spLocks noGrp="1"/>
          </p:cNvSpPr>
          <p:nvPr>
            <p:ph type="body" sz="half" idx="1"/>
          </p:nvPr>
        </p:nvSpPr>
        <p:spPr>
          <a:xfrm>
            <a:off x="647700" y="2273300"/>
            <a:ext cx="5740400" cy="6436926"/>
          </a:xfrm>
          <a:prstGeom prst="rect">
            <a:avLst/>
          </a:prstGeom>
        </p:spPr>
        <p:txBody>
          <a:bodyPr/>
          <a:lstStyle>
            <a:lvl1pPr>
              <a:defRPr>
                <a:latin typeface="Futura Condensed"/>
                <a:ea typeface="Futura Condensed"/>
                <a:cs typeface="Futura Condensed"/>
                <a:sym typeface="Futura Condensed"/>
              </a:defRPr>
            </a:lvl1pPr>
            <a:lvl2pPr>
              <a:defRPr>
                <a:latin typeface="Futura Condensed"/>
                <a:ea typeface="Futura Condensed"/>
                <a:cs typeface="Futura Condensed"/>
                <a:sym typeface="Futura Condensed"/>
              </a:defRPr>
            </a:lvl2pPr>
            <a:lvl3pPr>
              <a:defRPr>
                <a:latin typeface="Futura Condensed"/>
                <a:ea typeface="Futura Condensed"/>
                <a:cs typeface="Futura Condensed"/>
                <a:sym typeface="Futura Condensed"/>
              </a:defRPr>
            </a:lvl3pPr>
            <a:lvl4pPr>
              <a:defRPr>
                <a:latin typeface="Futura Condensed"/>
                <a:ea typeface="Futura Condensed"/>
                <a:cs typeface="Futura Condensed"/>
                <a:sym typeface="Futura Condensed"/>
              </a:defRPr>
            </a:lvl4pPr>
            <a:lvl5pPr>
              <a:defRPr>
                <a:latin typeface="Futura Condensed"/>
                <a:ea typeface="Futura Condensed"/>
                <a:cs typeface="Futura Condensed"/>
                <a:sym typeface="Futura Condensed"/>
              </a:defRPr>
            </a:lvl5pPr>
          </a:lstStyle>
          <a:p>
            <a:r>
              <a:t>Body Level One</a:t>
            </a:r>
          </a:p>
          <a:p>
            <a:pPr lvl="1"/>
            <a:r>
              <a:t>Body Level Two</a:t>
            </a:r>
          </a:p>
          <a:p>
            <a:pPr lvl="2"/>
            <a:r>
              <a:t>Body Level Three</a:t>
            </a:r>
          </a:p>
          <a:p>
            <a:pPr lvl="3"/>
            <a:r>
              <a:t>Body Level Four</a:t>
            </a:r>
          </a:p>
          <a:p>
            <a:pPr lvl="4"/>
            <a:r>
              <a:t>Body Level Five</a:t>
            </a:r>
          </a:p>
        </p:txBody>
      </p:sp>
      <p:sp>
        <p:nvSpPr>
          <p:cNvPr id="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Default - Title and Content">
    <p:spTree>
      <p:nvGrpSpPr>
        <p:cNvPr id="1" name=""/>
        <p:cNvGrpSpPr/>
        <p:nvPr/>
      </p:nvGrpSpPr>
      <p:grpSpPr>
        <a:xfrm>
          <a:off x="0" y="0"/>
          <a:ext cx="0" cy="0"/>
          <a:chOff x="0" y="0"/>
          <a:chExt cx="0" cy="0"/>
        </a:xfrm>
      </p:grpSpPr>
      <p:sp>
        <p:nvSpPr>
          <p:cNvPr id="273" name="Title Text"/>
          <p:cNvSpPr txBox="1">
            <a:spLocks noGrp="1"/>
          </p:cNvSpPr>
          <p:nvPr>
            <p:ph type="title"/>
          </p:nvPr>
        </p:nvSpPr>
        <p:spPr>
          <a:prstGeom prst="rect">
            <a:avLst/>
          </a:prstGeom>
        </p:spPr>
        <p:txBody>
          <a:bodyPr/>
          <a:lstStyle>
            <a:lvl1pPr>
              <a:defRPr>
                <a:latin typeface="+mn-lt"/>
                <a:ea typeface="+mn-ea"/>
                <a:cs typeface="+mn-cs"/>
                <a:sym typeface="Calibri"/>
              </a:defRPr>
            </a:lvl1pPr>
          </a:lstStyle>
          <a:p>
            <a:r>
              <a:t>Title Text</a:t>
            </a:r>
          </a:p>
        </p:txBody>
      </p:sp>
      <p:sp>
        <p:nvSpPr>
          <p:cNvPr id="274" name="Body Level One…"/>
          <p:cNvSpPr txBox="1">
            <a:spLocks noGrp="1"/>
          </p:cNvSpPr>
          <p:nvPr>
            <p:ph type="body" idx="1"/>
          </p:nvPr>
        </p:nvSpPr>
        <p:spPr>
          <a:prstGeom prst="rect">
            <a:avLst/>
          </a:prstGeom>
        </p:spPr>
        <p:txBody>
          <a:bodyPr/>
          <a:lstStyle>
            <a:lvl1pPr>
              <a:defRPr>
                <a:latin typeface="+mn-lt"/>
                <a:ea typeface="+mn-ea"/>
                <a:cs typeface="+mn-cs"/>
                <a:sym typeface="Calibri"/>
              </a:defRPr>
            </a:lvl1pPr>
            <a:lvl2pPr>
              <a:defRPr>
                <a:latin typeface="+mn-lt"/>
                <a:ea typeface="+mn-ea"/>
                <a:cs typeface="+mn-cs"/>
                <a:sym typeface="Calibri"/>
              </a:defRPr>
            </a:lvl2pPr>
            <a:lvl3pPr>
              <a:defRPr>
                <a:latin typeface="+mn-lt"/>
                <a:ea typeface="+mn-ea"/>
                <a:cs typeface="+mn-cs"/>
                <a:sym typeface="Calibri"/>
              </a:defRPr>
            </a:lvl3pPr>
            <a:lvl4pPr>
              <a:defRPr>
                <a:latin typeface="+mn-lt"/>
                <a:ea typeface="+mn-ea"/>
                <a:cs typeface="+mn-cs"/>
                <a:sym typeface="Calibri"/>
              </a:defRPr>
            </a:lvl4pPr>
            <a:lvl5pPr>
              <a:defRPr>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75" name="Slide Number"/>
          <p:cNvSpPr txBox="1">
            <a:spLocks noGrp="1"/>
          </p:cNvSpPr>
          <p:nvPr>
            <p:ph type="sldNum" sz="quarter" idx="2"/>
          </p:nvPr>
        </p:nvSpPr>
        <p:spPr>
          <a:xfrm>
            <a:off x="12059682" y="9236286"/>
            <a:ext cx="294879" cy="317501"/>
          </a:xfrm>
          <a:prstGeom prst="rect">
            <a:avLst/>
          </a:prstGeom>
        </p:spPr>
        <p:txBody>
          <a:bodyPr/>
          <a:lstStyle>
            <a:lvl1pPr>
              <a:defRPr>
                <a:latin typeface="+mn-lt"/>
                <a:ea typeface="+mn-ea"/>
                <a:cs typeface="+mn-cs"/>
                <a:sym typeface="Calibri"/>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Default - Title, Text, and Content">
    <p:spTree>
      <p:nvGrpSpPr>
        <p:cNvPr id="1" name=""/>
        <p:cNvGrpSpPr/>
        <p:nvPr/>
      </p:nvGrpSpPr>
      <p:grpSpPr>
        <a:xfrm>
          <a:off x="0" y="0"/>
          <a:ext cx="0" cy="0"/>
          <a:chOff x="0" y="0"/>
          <a:chExt cx="0" cy="0"/>
        </a:xfrm>
      </p:grpSpPr>
      <p:sp>
        <p:nvSpPr>
          <p:cNvPr id="282" name="Click to edit Master text styles"/>
          <p:cNvSpPr txBox="1">
            <a:spLocks noGrp="1"/>
          </p:cNvSpPr>
          <p:nvPr>
            <p:ph type="body" sz="half" idx="13"/>
          </p:nvPr>
        </p:nvSpPr>
        <p:spPr>
          <a:xfrm>
            <a:off x="6616700" y="2819400"/>
            <a:ext cx="5422900" cy="5854700"/>
          </a:xfrm>
          <a:prstGeom prst="rect">
            <a:avLst/>
          </a:prstGeom>
        </p:spPr>
        <p:txBody>
          <a:bodyPr/>
          <a:lstStyle>
            <a:lvl1pPr>
              <a:defRPr>
                <a:latin typeface="+mn-lt"/>
                <a:ea typeface="+mn-ea"/>
                <a:cs typeface="+mn-cs"/>
                <a:sym typeface="Calibri"/>
              </a:defRPr>
            </a:lvl1pPr>
          </a:lstStyle>
          <a:p>
            <a:r>
              <a:t>Click to edit Master text styles</a:t>
            </a:r>
          </a:p>
        </p:txBody>
      </p:sp>
      <p:sp>
        <p:nvSpPr>
          <p:cNvPr id="283" name="Title Text"/>
          <p:cNvSpPr txBox="1">
            <a:spLocks noGrp="1"/>
          </p:cNvSpPr>
          <p:nvPr>
            <p:ph type="title"/>
          </p:nvPr>
        </p:nvSpPr>
        <p:spPr>
          <a:xfrm>
            <a:off x="977900" y="863600"/>
            <a:ext cx="11049000" cy="1625600"/>
          </a:xfrm>
          <a:prstGeom prst="rect">
            <a:avLst/>
          </a:prstGeom>
        </p:spPr>
        <p:txBody>
          <a:bodyPr/>
          <a:lstStyle>
            <a:lvl1pPr>
              <a:defRPr>
                <a:latin typeface="+mn-lt"/>
                <a:ea typeface="+mn-ea"/>
                <a:cs typeface="+mn-cs"/>
                <a:sym typeface="Calibri"/>
              </a:defRPr>
            </a:lvl1pPr>
          </a:lstStyle>
          <a:p>
            <a:r>
              <a:t>Title Text</a:t>
            </a:r>
          </a:p>
        </p:txBody>
      </p:sp>
      <p:sp>
        <p:nvSpPr>
          <p:cNvPr id="284" name="Body Level One…"/>
          <p:cNvSpPr txBox="1">
            <a:spLocks noGrp="1"/>
          </p:cNvSpPr>
          <p:nvPr>
            <p:ph type="body" sz="half" idx="1"/>
          </p:nvPr>
        </p:nvSpPr>
        <p:spPr>
          <a:xfrm>
            <a:off x="977900" y="2819400"/>
            <a:ext cx="5422900" cy="5854700"/>
          </a:xfrm>
          <a:prstGeom prst="rect">
            <a:avLst/>
          </a:prstGeom>
        </p:spPr>
        <p:txBody>
          <a:bodyPr/>
          <a:lstStyle>
            <a:lvl1pPr>
              <a:defRPr>
                <a:latin typeface="+mn-lt"/>
                <a:ea typeface="+mn-ea"/>
                <a:cs typeface="+mn-cs"/>
                <a:sym typeface="Calibri"/>
              </a:defRPr>
            </a:lvl1pPr>
            <a:lvl2pPr>
              <a:defRPr>
                <a:latin typeface="+mn-lt"/>
                <a:ea typeface="+mn-ea"/>
                <a:cs typeface="+mn-cs"/>
                <a:sym typeface="Calibri"/>
              </a:defRPr>
            </a:lvl2pPr>
            <a:lvl3pPr>
              <a:defRPr>
                <a:latin typeface="+mn-lt"/>
                <a:ea typeface="+mn-ea"/>
                <a:cs typeface="+mn-cs"/>
                <a:sym typeface="Calibri"/>
              </a:defRPr>
            </a:lvl3pPr>
            <a:lvl4pPr>
              <a:defRPr>
                <a:latin typeface="+mn-lt"/>
                <a:ea typeface="+mn-ea"/>
                <a:cs typeface="+mn-cs"/>
                <a:sym typeface="Calibri"/>
              </a:defRPr>
            </a:lvl4pPr>
            <a:lvl5pPr>
              <a:defRPr>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85" name="Slide Number"/>
          <p:cNvSpPr txBox="1">
            <a:spLocks noGrp="1"/>
          </p:cNvSpPr>
          <p:nvPr>
            <p:ph type="sldNum" sz="quarter" idx="2"/>
          </p:nvPr>
        </p:nvSpPr>
        <p:spPr>
          <a:xfrm>
            <a:off x="11734562" y="9207500"/>
            <a:ext cx="294879" cy="317500"/>
          </a:xfrm>
          <a:prstGeom prst="rect">
            <a:avLst/>
          </a:prstGeom>
        </p:spPr>
        <p:txBody>
          <a:bodyPr/>
          <a:lstStyle>
            <a:lvl1pPr>
              <a:defRPr>
                <a:latin typeface="+mn-lt"/>
                <a:ea typeface="+mn-ea"/>
                <a:cs typeface="+mn-cs"/>
                <a:sym typeface="Calibri"/>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Default - Two Content copy">
    <p:spTree>
      <p:nvGrpSpPr>
        <p:cNvPr id="1" name=""/>
        <p:cNvGrpSpPr/>
        <p:nvPr/>
      </p:nvGrpSpPr>
      <p:grpSpPr>
        <a:xfrm>
          <a:off x="0" y="0"/>
          <a:ext cx="0" cy="0"/>
          <a:chOff x="0" y="0"/>
          <a:chExt cx="0" cy="0"/>
        </a:xfrm>
      </p:grpSpPr>
      <p:sp>
        <p:nvSpPr>
          <p:cNvPr id="301" name="Click to edit Master text styles"/>
          <p:cNvSpPr txBox="1">
            <a:spLocks noGrp="1"/>
          </p:cNvSpPr>
          <p:nvPr>
            <p:ph type="body" sz="half" idx="13"/>
          </p:nvPr>
        </p:nvSpPr>
        <p:spPr>
          <a:xfrm>
            <a:off x="6616700" y="2273300"/>
            <a:ext cx="5740400" cy="6436926"/>
          </a:xfrm>
          <a:prstGeom prst="rect">
            <a:avLst/>
          </a:prstGeom>
        </p:spPr>
        <p:txBody>
          <a:bodyPr/>
          <a:lstStyle>
            <a:lvl1pPr marL="342899" indent="-342899">
              <a:spcBef>
                <a:spcPts val="900"/>
              </a:spcBef>
              <a:defRPr sz="3800">
                <a:latin typeface="+mn-lt"/>
                <a:ea typeface="+mn-ea"/>
                <a:cs typeface="+mn-cs"/>
                <a:sym typeface="Calibri"/>
              </a:defRPr>
            </a:lvl1pPr>
          </a:lstStyle>
          <a:p>
            <a:r>
              <a:t>Click to edit Master text styles</a:t>
            </a:r>
          </a:p>
        </p:txBody>
      </p:sp>
      <p:sp>
        <p:nvSpPr>
          <p:cNvPr id="302" name="Title Text"/>
          <p:cNvSpPr txBox="1">
            <a:spLocks noGrp="1"/>
          </p:cNvSpPr>
          <p:nvPr>
            <p:ph type="title"/>
          </p:nvPr>
        </p:nvSpPr>
        <p:spPr>
          <a:prstGeom prst="rect">
            <a:avLst/>
          </a:prstGeom>
        </p:spPr>
        <p:txBody>
          <a:bodyPr/>
          <a:lstStyle>
            <a:lvl1pPr>
              <a:defRPr>
                <a:latin typeface="+mn-lt"/>
                <a:ea typeface="+mn-ea"/>
                <a:cs typeface="+mn-cs"/>
                <a:sym typeface="Calibri"/>
              </a:defRPr>
            </a:lvl1pPr>
          </a:lstStyle>
          <a:p>
            <a:r>
              <a:t>Title Text</a:t>
            </a:r>
          </a:p>
        </p:txBody>
      </p:sp>
      <p:sp>
        <p:nvSpPr>
          <p:cNvPr id="303" name="Body Level One…"/>
          <p:cNvSpPr txBox="1">
            <a:spLocks noGrp="1"/>
          </p:cNvSpPr>
          <p:nvPr>
            <p:ph type="body" sz="half" idx="1"/>
          </p:nvPr>
        </p:nvSpPr>
        <p:spPr>
          <a:xfrm>
            <a:off x="647700" y="2273300"/>
            <a:ext cx="5740400" cy="6436926"/>
          </a:xfrm>
          <a:prstGeom prst="rect">
            <a:avLst/>
          </a:prstGeom>
        </p:spPr>
        <p:txBody>
          <a:bodyPr/>
          <a:lstStyle>
            <a:lvl1pPr>
              <a:defRPr>
                <a:latin typeface="+mn-lt"/>
                <a:ea typeface="+mn-ea"/>
                <a:cs typeface="+mn-cs"/>
                <a:sym typeface="Calibri"/>
              </a:defRPr>
            </a:lvl1pPr>
            <a:lvl2pPr>
              <a:defRPr>
                <a:latin typeface="+mn-lt"/>
                <a:ea typeface="+mn-ea"/>
                <a:cs typeface="+mn-cs"/>
                <a:sym typeface="Calibri"/>
              </a:defRPr>
            </a:lvl2pPr>
            <a:lvl3pPr>
              <a:defRPr>
                <a:latin typeface="+mn-lt"/>
                <a:ea typeface="+mn-ea"/>
                <a:cs typeface="+mn-cs"/>
                <a:sym typeface="Calibri"/>
              </a:defRPr>
            </a:lvl3pPr>
            <a:lvl4pPr>
              <a:defRPr>
                <a:latin typeface="+mn-lt"/>
                <a:ea typeface="+mn-ea"/>
                <a:cs typeface="+mn-cs"/>
                <a:sym typeface="Calibri"/>
              </a:defRPr>
            </a:lvl4pPr>
            <a:lvl5pPr>
              <a:defRPr>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04" name="Slide Number"/>
          <p:cNvSpPr txBox="1">
            <a:spLocks noGrp="1"/>
          </p:cNvSpPr>
          <p:nvPr>
            <p:ph type="sldNum" sz="quarter" idx="2"/>
          </p:nvPr>
        </p:nvSpPr>
        <p:spPr>
          <a:xfrm>
            <a:off x="12059682" y="9236286"/>
            <a:ext cx="294879" cy="317501"/>
          </a:xfrm>
          <a:prstGeom prst="rect">
            <a:avLst/>
          </a:prstGeom>
        </p:spPr>
        <p:txBody>
          <a:bodyPr/>
          <a:lstStyle>
            <a:lvl1pPr>
              <a:defRPr>
                <a:latin typeface="+mn-lt"/>
                <a:ea typeface="+mn-ea"/>
                <a:cs typeface="+mn-cs"/>
                <a:sym typeface="Calibri"/>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311" name="Title Text"/>
          <p:cNvSpPr txBox="1">
            <a:spLocks noGrp="1"/>
          </p:cNvSpPr>
          <p:nvPr>
            <p:ph type="title"/>
          </p:nvPr>
        </p:nvSpPr>
        <p:spPr>
          <a:xfrm>
            <a:off x="1270000" y="2044700"/>
            <a:ext cx="10464800" cy="2857500"/>
          </a:xfrm>
          <a:prstGeom prst="rect">
            <a:avLst/>
          </a:prstGeom>
          <a:ln>
            <a:miter lim="400000"/>
          </a:ln>
          <a:effectLst>
            <a:outerShdw blurRad="12700" dist="12700" dir="5400000" rotWithShape="0">
              <a:srgbClr val="424242"/>
            </a:outerShdw>
          </a:effectLst>
        </p:spPr>
        <p:txBody>
          <a:bodyPr lIns="50800" tIns="50800" rIns="50800" bIns="50800" anchor="b"/>
          <a:lstStyle>
            <a:lvl1pPr defTabSz="584200">
              <a:defRPr sz="9500" spc="-125">
                <a:solidFill>
                  <a:srgbClr val="E5E5E5"/>
                </a:solidFill>
                <a:uFillTx/>
                <a:latin typeface="+mj-lt"/>
                <a:ea typeface="+mj-ea"/>
                <a:cs typeface="+mj-cs"/>
                <a:sym typeface="Copperplate"/>
              </a:defRPr>
            </a:lvl1pPr>
          </a:lstStyle>
          <a:p>
            <a:r>
              <a:t>Title Text</a:t>
            </a:r>
          </a:p>
        </p:txBody>
      </p:sp>
      <p:sp>
        <p:nvSpPr>
          <p:cNvPr id="312" name="Body Level One…"/>
          <p:cNvSpPr txBox="1">
            <a:spLocks noGrp="1"/>
          </p:cNvSpPr>
          <p:nvPr>
            <p:ph type="body" sz="quarter" idx="1"/>
          </p:nvPr>
        </p:nvSpPr>
        <p:spPr>
          <a:xfrm>
            <a:off x="1270000" y="5029200"/>
            <a:ext cx="10464800" cy="1092200"/>
          </a:xfrm>
          <a:prstGeom prst="rect">
            <a:avLst/>
          </a:prstGeom>
          <a:ln>
            <a:miter lim="400000"/>
          </a:ln>
          <a:effectLst>
            <a:outerShdw blurRad="12700" dist="12700" dir="5400000" rotWithShape="0">
              <a:srgbClr val="424242"/>
            </a:outerShdw>
          </a:effectLst>
        </p:spPr>
        <p:txBody>
          <a:bodyPr lIns="50800" tIns="50800" rIns="50800" bIns="50800"/>
          <a:lstStyle>
            <a:lvl1pPr marL="0" indent="0" algn="ctr" defTabSz="584200">
              <a:spcBef>
                <a:spcPts val="0"/>
              </a:spcBef>
              <a:buClrTx/>
              <a:buSzTx/>
              <a:buFontTx/>
              <a:buNone/>
              <a:defRPr sz="3600" spc="-47">
                <a:solidFill>
                  <a:srgbClr val="CBCBCB"/>
                </a:solidFill>
                <a:uFillTx/>
                <a:latin typeface="+mj-lt"/>
                <a:ea typeface="+mj-ea"/>
                <a:cs typeface="+mj-cs"/>
                <a:sym typeface="Copperplate"/>
              </a:defRPr>
            </a:lvl1pPr>
            <a:lvl2pPr marL="0" indent="0" algn="ctr" defTabSz="584200">
              <a:spcBef>
                <a:spcPts val="0"/>
              </a:spcBef>
              <a:buClrTx/>
              <a:buSzTx/>
              <a:buFontTx/>
              <a:buNone/>
              <a:defRPr sz="3600" spc="-47">
                <a:solidFill>
                  <a:srgbClr val="CBCBCB"/>
                </a:solidFill>
                <a:uFillTx/>
                <a:latin typeface="+mj-lt"/>
                <a:ea typeface="+mj-ea"/>
                <a:cs typeface="+mj-cs"/>
                <a:sym typeface="Copperplate"/>
              </a:defRPr>
            </a:lvl2pPr>
            <a:lvl3pPr marL="0" indent="0" algn="ctr" defTabSz="584200">
              <a:spcBef>
                <a:spcPts val="0"/>
              </a:spcBef>
              <a:buClrTx/>
              <a:buSzTx/>
              <a:buFontTx/>
              <a:buNone/>
              <a:defRPr sz="3600" spc="-47">
                <a:solidFill>
                  <a:srgbClr val="CBCBCB"/>
                </a:solidFill>
                <a:uFillTx/>
                <a:latin typeface="+mj-lt"/>
                <a:ea typeface="+mj-ea"/>
                <a:cs typeface="+mj-cs"/>
                <a:sym typeface="Copperplate"/>
              </a:defRPr>
            </a:lvl3pPr>
            <a:lvl4pPr marL="0" indent="0" algn="ctr" defTabSz="584200">
              <a:spcBef>
                <a:spcPts val="0"/>
              </a:spcBef>
              <a:buClrTx/>
              <a:buSzTx/>
              <a:buFontTx/>
              <a:buNone/>
              <a:defRPr sz="3600" spc="-47">
                <a:solidFill>
                  <a:srgbClr val="CBCBCB"/>
                </a:solidFill>
                <a:uFillTx/>
                <a:latin typeface="+mj-lt"/>
                <a:ea typeface="+mj-ea"/>
                <a:cs typeface="+mj-cs"/>
                <a:sym typeface="Copperplate"/>
              </a:defRPr>
            </a:lvl4pPr>
            <a:lvl5pPr marL="0" indent="0" algn="ctr" defTabSz="584200">
              <a:spcBef>
                <a:spcPts val="0"/>
              </a:spcBef>
              <a:buClrTx/>
              <a:buSzTx/>
              <a:buFontTx/>
              <a:buNone/>
              <a:defRPr sz="3600" spc="-47">
                <a:solidFill>
                  <a:srgbClr val="CBCBCB"/>
                </a:solidFill>
                <a:uFillTx/>
                <a:latin typeface="+mj-lt"/>
                <a:ea typeface="+mj-ea"/>
                <a:cs typeface="+mj-cs"/>
                <a:sym typeface="Copperplate"/>
              </a:defRPr>
            </a:lvl5pPr>
          </a:lstStyle>
          <a:p>
            <a:r>
              <a:t>Body Level One</a:t>
            </a:r>
          </a:p>
          <a:p>
            <a:pPr lvl="1"/>
            <a:r>
              <a:t>Body Level Two</a:t>
            </a:r>
          </a:p>
          <a:p>
            <a:pPr lvl="2"/>
            <a:r>
              <a:t>Body Level Three</a:t>
            </a:r>
          </a:p>
          <a:p>
            <a:pPr lvl="3"/>
            <a:r>
              <a:t>Body Level Four</a:t>
            </a:r>
          </a:p>
          <a:p>
            <a:pPr lvl="4"/>
            <a:r>
              <a:t>Body Level Five</a:t>
            </a:r>
          </a:p>
        </p:txBody>
      </p:sp>
      <p:sp>
        <p:nvSpPr>
          <p:cNvPr id="313" name="Slide Number"/>
          <p:cNvSpPr txBox="1">
            <a:spLocks noGrp="1"/>
          </p:cNvSpPr>
          <p:nvPr>
            <p:ph type="sldNum" sz="quarter" idx="2"/>
          </p:nvPr>
        </p:nvSpPr>
        <p:spPr>
          <a:xfrm>
            <a:off x="6300706" y="9220200"/>
            <a:ext cx="387616" cy="325858"/>
          </a:xfrm>
          <a:prstGeom prst="rect">
            <a:avLst/>
          </a:prstGeom>
          <a:ln>
            <a:miter lim="400000"/>
          </a:ln>
          <a:effectLst>
            <a:outerShdw blurRad="12700" dist="12700" dir="5400000" rotWithShape="0">
              <a:srgbClr val="424242"/>
            </a:outerShdw>
          </a:effectLst>
        </p:spPr>
        <p:txBody>
          <a:bodyPr lIns="50800" tIns="50800" rIns="50800" bIns="50800" anchor="t"/>
          <a:lstStyle>
            <a:lvl1pPr algn="ctr" defTabSz="584200">
              <a:defRPr sz="1800" spc="-23">
                <a:solidFill>
                  <a:srgbClr val="CBCBCB"/>
                </a:solidFill>
                <a:uFillTx/>
                <a:latin typeface="+mj-lt"/>
                <a:ea typeface="+mj-ea"/>
                <a:cs typeface="+mj-cs"/>
                <a:sym typeface="Copperplate"/>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Default - Blank">
    <p:spTree>
      <p:nvGrpSpPr>
        <p:cNvPr id="1" name=""/>
        <p:cNvGrpSpPr/>
        <p:nvPr/>
      </p:nvGrpSpPr>
      <p:grpSpPr>
        <a:xfrm>
          <a:off x="0" y="0"/>
          <a:ext cx="0" cy="0"/>
          <a:chOff x="0" y="0"/>
          <a:chExt cx="0" cy="0"/>
        </a:xfrm>
      </p:grpSpPr>
      <p:sp>
        <p:nvSpPr>
          <p:cNvPr id="3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Default - Blank">
    <p:bg>
      <p:bgPr>
        <a:solidFill>
          <a:srgbClr val="000000"/>
        </a:solidFill>
        <a:effectLst/>
      </p:bgPr>
    </p:bg>
    <p:spTree>
      <p:nvGrpSpPr>
        <p:cNvPr id="1" name=""/>
        <p:cNvGrpSpPr/>
        <p:nvPr/>
      </p:nvGrpSpPr>
      <p:grpSpPr>
        <a:xfrm>
          <a:off x="0" y="0"/>
          <a:ext cx="0" cy="0"/>
          <a:chOff x="0" y="0"/>
          <a:chExt cx="0" cy="0"/>
        </a:xfrm>
      </p:grpSpPr>
      <p:sp>
        <p:nvSpPr>
          <p:cNvPr id="3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Title &amp; Subtitle copy">
    <p:bg>
      <p:bgPr>
        <a:solidFill>
          <a:srgbClr val="000000"/>
        </a:solidFill>
        <a:effectLst/>
      </p:bgPr>
    </p:bg>
    <p:spTree>
      <p:nvGrpSpPr>
        <p:cNvPr id="1" name=""/>
        <p:cNvGrpSpPr/>
        <p:nvPr/>
      </p:nvGrpSpPr>
      <p:grpSpPr>
        <a:xfrm>
          <a:off x="0" y="0"/>
          <a:ext cx="0" cy="0"/>
          <a:chOff x="0" y="0"/>
          <a:chExt cx="0" cy="0"/>
        </a:xfrm>
      </p:grpSpPr>
      <p:sp>
        <p:nvSpPr>
          <p:cNvPr id="334" name="Title Text"/>
          <p:cNvSpPr txBox="1">
            <a:spLocks noGrp="1"/>
          </p:cNvSpPr>
          <p:nvPr>
            <p:ph type="title"/>
          </p:nvPr>
        </p:nvSpPr>
        <p:spPr>
          <a:xfrm>
            <a:off x="1270000" y="2044700"/>
            <a:ext cx="10452100" cy="2857500"/>
          </a:xfrm>
          <a:prstGeom prst="rect">
            <a:avLst/>
          </a:prstGeom>
          <a:ln>
            <a:miter lim="400000"/>
          </a:ln>
          <a:effectLst>
            <a:outerShdw blurRad="12700" dist="12700" dir="5400000" rotWithShape="0">
              <a:srgbClr val="424242"/>
            </a:outerShdw>
          </a:effectLst>
        </p:spPr>
        <p:txBody>
          <a:bodyPr lIns="50800" tIns="50800" rIns="50800" bIns="50800" anchor="b"/>
          <a:lstStyle>
            <a:lvl1pPr defTabSz="584200">
              <a:defRPr sz="9200" spc="-121">
                <a:solidFill>
                  <a:srgbClr val="E5E5E5"/>
                </a:solidFill>
                <a:uFillTx/>
                <a:latin typeface="+mj-lt"/>
                <a:ea typeface="+mj-ea"/>
                <a:cs typeface="+mj-cs"/>
                <a:sym typeface="Copperplate"/>
              </a:defRPr>
            </a:lvl1pPr>
          </a:lstStyle>
          <a:p>
            <a:r>
              <a:t>Title Text</a:t>
            </a:r>
          </a:p>
        </p:txBody>
      </p:sp>
      <p:sp>
        <p:nvSpPr>
          <p:cNvPr id="335" name="Body Level One…"/>
          <p:cNvSpPr txBox="1">
            <a:spLocks noGrp="1"/>
          </p:cNvSpPr>
          <p:nvPr>
            <p:ph type="body" sz="quarter" idx="1"/>
          </p:nvPr>
        </p:nvSpPr>
        <p:spPr>
          <a:xfrm>
            <a:off x="1270000" y="5016500"/>
            <a:ext cx="10452100" cy="1079500"/>
          </a:xfrm>
          <a:prstGeom prst="rect">
            <a:avLst/>
          </a:prstGeom>
          <a:ln>
            <a:miter lim="400000"/>
          </a:ln>
          <a:effectLst>
            <a:outerShdw blurRad="12700" dist="12700" dir="5400000" rotWithShape="0">
              <a:srgbClr val="424242"/>
            </a:outerShdw>
          </a:effectLst>
        </p:spPr>
        <p:txBody>
          <a:bodyPr lIns="50800" tIns="50800" rIns="50800" bIns="50800"/>
          <a:lstStyle>
            <a:lvl1pPr marL="0" indent="0" algn="ctr" defTabSz="584200">
              <a:spcBef>
                <a:spcPts val="0"/>
              </a:spcBef>
              <a:buClrTx/>
              <a:buSzTx/>
              <a:buFontTx/>
              <a:buNone/>
              <a:defRPr sz="3400" spc="-44">
                <a:solidFill>
                  <a:srgbClr val="CBCBCB"/>
                </a:solidFill>
                <a:uFillTx/>
                <a:latin typeface="+mj-lt"/>
                <a:ea typeface="+mj-ea"/>
                <a:cs typeface="+mj-cs"/>
                <a:sym typeface="Copperplate"/>
              </a:defRPr>
            </a:lvl1pPr>
            <a:lvl2pPr marL="0" indent="0" algn="ctr" defTabSz="584200">
              <a:spcBef>
                <a:spcPts val="0"/>
              </a:spcBef>
              <a:buClrTx/>
              <a:buSzTx/>
              <a:buFontTx/>
              <a:buNone/>
              <a:defRPr sz="3400" spc="-44">
                <a:solidFill>
                  <a:srgbClr val="CBCBCB"/>
                </a:solidFill>
                <a:uFillTx/>
                <a:latin typeface="+mj-lt"/>
                <a:ea typeface="+mj-ea"/>
                <a:cs typeface="+mj-cs"/>
                <a:sym typeface="Copperplate"/>
              </a:defRPr>
            </a:lvl2pPr>
            <a:lvl3pPr marL="0" indent="0" algn="ctr" defTabSz="584200">
              <a:spcBef>
                <a:spcPts val="0"/>
              </a:spcBef>
              <a:buClrTx/>
              <a:buSzTx/>
              <a:buFontTx/>
              <a:buNone/>
              <a:defRPr spc="-44">
                <a:solidFill>
                  <a:srgbClr val="CBCBCB"/>
                </a:solidFill>
                <a:uFillTx/>
                <a:latin typeface="+mj-lt"/>
                <a:ea typeface="+mj-ea"/>
                <a:cs typeface="+mj-cs"/>
                <a:sym typeface="Copperplate"/>
              </a:defRPr>
            </a:lvl3pPr>
            <a:lvl4pPr marL="0" indent="0" algn="ctr" defTabSz="584200">
              <a:spcBef>
                <a:spcPts val="0"/>
              </a:spcBef>
              <a:buClrTx/>
              <a:buSzTx/>
              <a:buFontTx/>
              <a:buNone/>
              <a:defRPr sz="3400" spc="-44">
                <a:solidFill>
                  <a:srgbClr val="CBCBCB"/>
                </a:solidFill>
                <a:uFillTx/>
                <a:latin typeface="+mj-lt"/>
                <a:ea typeface="+mj-ea"/>
                <a:cs typeface="+mj-cs"/>
                <a:sym typeface="Copperplate"/>
              </a:defRPr>
            </a:lvl4pPr>
            <a:lvl5pPr marL="0" indent="0" algn="ctr" defTabSz="584200">
              <a:spcBef>
                <a:spcPts val="0"/>
              </a:spcBef>
              <a:buClrTx/>
              <a:buSzTx/>
              <a:buFontTx/>
              <a:buNone/>
              <a:defRPr sz="3400" spc="-44">
                <a:solidFill>
                  <a:srgbClr val="CBCBCB"/>
                </a:solidFill>
                <a:uFillTx/>
                <a:latin typeface="+mj-lt"/>
                <a:ea typeface="+mj-ea"/>
                <a:cs typeface="+mj-cs"/>
                <a:sym typeface="Copperplate"/>
              </a:defRPr>
            </a:lvl5pPr>
          </a:lstStyle>
          <a:p>
            <a:r>
              <a:t>Body Level One</a:t>
            </a:r>
          </a:p>
          <a:p>
            <a:pPr lvl="1"/>
            <a:r>
              <a:t>Body Level Two</a:t>
            </a:r>
          </a:p>
          <a:p>
            <a:pPr lvl="2"/>
            <a:r>
              <a:t>Body Level Three</a:t>
            </a:r>
          </a:p>
          <a:p>
            <a:pPr lvl="3"/>
            <a:r>
              <a:t>Body Level Four</a:t>
            </a:r>
          </a:p>
          <a:p>
            <a:pPr lvl="4"/>
            <a:r>
              <a:t>Body Level Five</a:t>
            </a:r>
          </a:p>
        </p:txBody>
      </p:sp>
      <p:sp>
        <p:nvSpPr>
          <p:cNvPr id="336" name="Slide Number"/>
          <p:cNvSpPr txBox="1">
            <a:spLocks noGrp="1"/>
          </p:cNvSpPr>
          <p:nvPr>
            <p:ph type="sldNum" sz="quarter" idx="2"/>
          </p:nvPr>
        </p:nvSpPr>
        <p:spPr>
          <a:xfrm>
            <a:off x="6320407" y="9207500"/>
            <a:ext cx="357247" cy="300940"/>
          </a:xfrm>
          <a:prstGeom prst="rect">
            <a:avLst/>
          </a:prstGeom>
          <a:ln>
            <a:miter lim="400000"/>
          </a:ln>
          <a:effectLst>
            <a:outerShdw blurRad="12700" dist="12700" dir="5400000" rotWithShape="0">
              <a:srgbClr val="424242"/>
            </a:outerShdw>
          </a:effectLst>
        </p:spPr>
        <p:txBody>
          <a:bodyPr lIns="50800" tIns="50800" rIns="50800" bIns="50800" anchor="t"/>
          <a:lstStyle>
            <a:lvl1pPr algn="ctr" defTabSz="584200">
              <a:defRPr spc="-21">
                <a:solidFill>
                  <a:srgbClr val="CBCBCB"/>
                </a:solidFill>
                <a:uFillTx/>
                <a:latin typeface="+mj-lt"/>
                <a:ea typeface="+mj-ea"/>
                <a:cs typeface="+mj-cs"/>
                <a:sym typeface="Copperplate"/>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Default - Title and Content">
    <p:spTree>
      <p:nvGrpSpPr>
        <p:cNvPr id="1" name=""/>
        <p:cNvGrpSpPr/>
        <p:nvPr/>
      </p:nvGrpSpPr>
      <p:grpSpPr>
        <a:xfrm>
          <a:off x="0" y="0"/>
          <a:ext cx="0" cy="0"/>
          <a:chOff x="0" y="0"/>
          <a:chExt cx="0" cy="0"/>
        </a:xfrm>
      </p:grpSpPr>
      <p:sp>
        <p:nvSpPr>
          <p:cNvPr id="343" name="Title Text"/>
          <p:cNvSpPr txBox="1">
            <a:spLocks noGrp="1"/>
          </p:cNvSpPr>
          <p:nvPr>
            <p:ph type="title"/>
          </p:nvPr>
        </p:nvSpPr>
        <p:spPr>
          <a:prstGeom prst="rect">
            <a:avLst/>
          </a:prstGeom>
        </p:spPr>
        <p:txBody>
          <a:bodyPr/>
          <a:lstStyle>
            <a:lvl1pPr>
              <a:defRPr>
                <a:latin typeface="+mn-lt"/>
                <a:ea typeface="+mn-ea"/>
                <a:cs typeface="+mn-cs"/>
                <a:sym typeface="Calibri"/>
              </a:defRPr>
            </a:lvl1pPr>
          </a:lstStyle>
          <a:p>
            <a:r>
              <a:t>Title Text</a:t>
            </a:r>
          </a:p>
        </p:txBody>
      </p:sp>
      <p:sp>
        <p:nvSpPr>
          <p:cNvPr id="344" name="Body Level One…"/>
          <p:cNvSpPr txBox="1">
            <a:spLocks noGrp="1"/>
          </p:cNvSpPr>
          <p:nvPr>
            <p:ph type="body" idx="1"/>
          </p:nvPr>
        </p:nvSpPr>
        <p:spPr>
          <a:prstGeom prst="rect">
            <a:avLst/>
          </a:prstGeom>
        </p:spPr>
        <p:txBody>
          <a:bodyPr/>
          <a:lstStyle>
            <a:lvl1pPr>
              <a:defRPr>
                <a:latin typeface="+mn-lt"/>
                <a:ea typeface="+mn-ea"/>
                <a:cs typeface="+mn-cs"/>
                <a:sym typeface="Calibri"/>
              </a:defRPr>
            </a:lvl1pPr>
            <a:lvl2pPr>
              <a:defRPr>
                <a:latin typeface="+mn-lt"/>
                <a:ea typeface="+mn-ea"/>
                <a:cs typeface="+mn-cs"/>
                <a:sym typeface="Calibri"/>
              </a:defRPr>
            </a:lvl2pPr>
            <a:lvl3pPr>
              <a:defRPr>
                <a:latin typeface="+mn-lt"/>
                <a:ea typeface="+mn-ea"/>
                <a:cs typeface="+mn-cs"/>
                <a:sym typeface="Calibri"/>
              </a:defRPr>
            </a:lvl3pPr>
            <a:lvl4pPr>
              <a:defRPr>
                <a:latin typeface="+mn-lt"/>
                <a:ea typeface="+mn-ea"/>
                <a:cs typeface="+mn-cs"/>
                <a:sym typeface="Calibri"/>
              </a:defRPr>
            </a:lvl4pPr>
            <a:lvl5pPr>
              <a:defRPr>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45" name="Slide Number"/>
          <p:cNvSpPr txBox="1">
            <a:spLocks noGrp="1"/>
          </p:cNvSpPr>
          <p:nvPr>
            <p:ph type="sldNum" sz="quarter" idx="2"/>
          </p:nvPr>
        </p:nvSpPr>
        <p:spPr>
          <a:xfrm>
            <a:off x="12059682" y="9236286"/>
            <a:ext cx="294879" cy="317501"/>
          </a:xfrm>
          <a:prstGeom prst="rect">
            <a:avLst/>
          </a:prstGeom>
        </p:spPr>
        <p:txBody>
          <a:bodyPr/>
          <a:lstStyle>
            <a:lvl1pPr>
              <a:defRPr>
                <a:latin typeface="+mn-lt"/>
                <a:ea typeface="+mn-ea"/>
                <a:cs typeface="+mn-cs"/>
                <a:sym typeface="Calibri"/>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240" y="221081"/>
            <a:ext cx="11704320" cy="1781658"/>
          </a:xfr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50240" y="9211733"/>
            <a:ext cx="3034453" cy="390596"/>
          </a:xfrm>
          <a:prstGeom prst="rect">
            <a:avLst/>
          </a:prstGeom>
        </p:spPr>
        <p:txBody>
          <a:bodyPr lIns="130046" tIns="65023" rIns="130046" bIns="65023"/>
          <a:lstStyle>
            <a:lvl1pPr>
              <a:defRPr/>
            </a:lvl1pPr>
          </a:lstStyle>
          <a:p>
            <a:pPr>
              <a:defRPr/>
            </a:pPr>
            <a:fld id="{61BF8966-1ACF-4744-A1FF-F8B03F451C7D}" type="datetime1">
              <a:rPr lang="en-US"/>
              <a:pPr>
                <a:defRPr/>
              </a:pPr>
              <a:t>1/16/18</a:t>
            </a:fld>
            <a:endParaRPr lang="en-US"/>
          </a:p>
        </p:txBody>
      </p:sp>
      <p:sp>
        <p:nvSpPr>
          <p:cNvPr id="5" name="Footer Placeholder 4"/>
          <p:cNvSpPr>
            <a:spLocks noGrp="1"/>
          </p:cNvSpPr>
          <p:nvPr>
            <p:ph type="ftr" sz="quarter" idx="11"/>
          </p:nvPr>
        </p:nvSpPr>
        <p:spPr>
          <a:xfrm>
            <a:off x="3754686" y="9211733"/>
            <a:ext cx="7834489" cy="390596"/>
          </a:xfrm>
          <a:prstGeom prst="rect">
            <a:avLst/>
          </a:prstGeom>
        </p:spPr>
        <p:txBody>
          <a:bodyPr lIns="130046" tIns="65023" rIns="130046" bIns="65023"/>
          <a:lstStyle>
            <a:lvl1pPr>
              <a:defRPr/>
            </a:lvl1pPr>
          </a:lstStyle>
          <a:p>
            <a:pPr>
              <a:defRPr/>
            </a:pPr>
            <a:endParaRPr lang="en-US"/>
          </a:p>
        </p:txBody>
      </p:sp>
      <p:sp>
        <p:nvSpPr>
          <p:cNvPr id="6" name="Slide Number Placeholder 5"/>
          <p:cNvSpPr>
            <a:spLocks noGrp="1"/>
          </p:cNvSpPr>
          <p:nvPr>
            <p:ph type="sldNum" sz="quarter" idx="12"/>
          </p:nvPr>
        </p:nvSpPr>
        <p:spPr>
          <a:xfrm>
            <a:off x="12085257" y="9234442"/>
            <a:ext cx="269304" cy="323165"/>
          </a:xfrm>
        </p:spPr>
        <p:txBody>
          <a:bodyPr/>
          <a:lstStyle>
            <a:lvl1pPr>
              <a:defRPr/>
            </a:lvl1pPr>
          </a:lstStyle>
          <a:p>
            <a:pPr>
              <a:defRPr/>
            </a:pPr>
            <a:fld id="{12F315EE-99E5-8442-B7E2-AD03EC277C12}" type="slidenum">
              <a:rPr lang="en-US"/>
              <a:pPr>
                <a:defRPr/>
              </a:pPr>
              <a:t>‹#›</a:t>
            </a:fld>
            <a:endParaRPr lang="en-US"/>
          </a:p>
        </p:txBody>
      </p:sp>
    </p:spTree>
    <p:extLst>
      <p:ext uri="{BB962C8B-B14F-4D97-AF65-F5344CB8AC3E}">
        <p14:creationId xmlns:p14="http://schemas.microsoft.com/office/powerpoint/2010/main" val="42092898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Default - Title Only">
    <p:spTree>
      <p:nvGrpSpPr>
        <p:cNvPr id="1" name=""/>
        <p:cNvGrpSpPr/>
        <p:nvPr/>
      </p:nvGrpSpPr>
      <p:grpSpPr>
        <a:xfrm>
          <a:off x="0" y="0"/>
          <a:ext cx="0" cy="0"/>
          <a:chOff x="0" y="0"/>
          <a:chExt cx="0" cy="0"/>
        </a:xfrm>
      </p:grpSpPr>
      <p:sp>
        <p:nvSpPr>
          <p:cNvPr id="39" name="Title Text"/>
          <p:cNvSpPr txBox="1">
            <a:spLocks noGrp="1"/>
          </p:cNvSpPr>
          <p:nvPr>
            <p:ph type="title"/>
          </p:nvPr>
        </p:nvSpPr>
        <p:spPr>
          <a:prstGeom prst="rect">
            <a:avLst/>
          </a:prstGeom>
        </p:spPr>
        <p:txBody>
          <a:bodyPr/>
          <a:lstStyle>
            <a:lvl1pPr>
              <a:defRPr>
                <a:latin typeface="Futura"/>
                <a:ea typeface="Futura"/>
                <a:cs typeface="Futura"/>
                <a:sym typeface="Futura"/>
              </a:defRPr>
            </a:lvl1pPr>
          </a:lstStyle>
          <a:p>
            <a:r>
              <a:t>Title Text</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Default - Blank">
    <p:bg>
      <p:bgPr>
        <a:solidFill>
          <a:srgbClr val="FFFFFF"/>
        </a:solidFill>
        <a:effectLst/>
      </p:bgPr>
    </p:bg>
    <p:spTree>
      <p:nvGrpSpPr>
        <p:cNvPr id="1" name=""/>
        <p:cNvGrpSpPr/>
        <p:nvPr/>
      </p:nvGrpSpPr>
      <p:grpSpPr>
        <a:xfrm>
          <a:off x="0" y="0"/>
          <a:ext cx="0" cy="0"/>
          <a:chOff x="0" y="0"/>
          <a:chExt cx="0" cy="0"/>
        </a:xfrm>
      </p:grpSpPr>
      <p:sp>
        <p:nvSpPr>
          <p:cNvPr id="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Default - Title, Text, and Content">
    <p:bg>
      <p:bgPr>
        <a:solidFill>
          <a:srgbClr val="FFFFFF"/>
        </a:solidFill>
        <a:effectLst/>
      </p:bgPr>
    </p:bg>
    <p:spTree>
      <p:nvGrpSpPr>
        <p:cNvPr id="1" name=""/>
        <p:cNvGrpSpPr/>
        <p:nvPr/>
      </p:nvGrpSpPr>
      <p:grpSpPr>
        <a:xfrm>
          <a:off x="0" y="0"/>
          <a:ext cx="0" cy="0"/>
          <a:chOff x="0" y="0"/>
          <a:chExt cx="0" cy="0"/>
        </a:xfrm>
      </p:grpSpPr>
      <p:sp>
        <p:nvSpPr>
          <p:cNvPr id="54" name="Click to edit Master text styles"/>
          <p:cNvSpPr txBox="1">
            <a:spLocks noGrp="1"/>
          </p:cNvSpPr>
          <p:nvPr>
            <p:ph type="body" sz="half" idx="13"/>
          </p:nvPr>
        </p:nvSpPr>
        <p:spPr>
          <a:xfrm>
            <a:off x="6616700" y="2819400"/>
            <a:ext cx="5422900" cy="5854700"/>
          </a:xfrm>
          <a:prstGeom prst="rect">
            <a:avLst/>
          </a:prstGeom>
        </p:spPr>
        <p:txBody>
          <a:bodyPr/>
          <a:lstStyle>
            <a:lvl1pPr>
              <a:defRPr>
                <a:solidFill>
                  <a:srgbClr val="000000"/>
                </a:solidFill>
                <a:latin typeface="Futura Condensed"/>
                <a:ea typeface="Futura Condensed"/>
                <a:cs typeface="Futura Condensed"/>
                <a:sym typeface="Futura Condensed"/>
              </a:defRPr>
            </a:lvl1pPr>
          </a:lstStyle>
          <a:p>
            <a:r>
              <a:t>Click to edit Master text styles</a:t>
            </a:r>
          </a:p>
        </p:txBody>
      </p:sp>
      <p:sp>
        <p:nvSpPr>
          <p:cNvPr id="55" name="Title Text"/>
          <p:cNvSpPr txBox="1">
            <a:spLocks noGrp="1"/>
          </p:cNvSpPr>
          <p:nvPr>
            <p:ph type="title"/>
          </p:nvPr>
        </p:nvSpPr>
        <p:spPr>
          <a:xfrm>
            <a:off x="977900" y="863600"/>
            <a:ext cx="11049000" cy="1625600"/>
          </a:xfrm>
          <a:prstGeom prst="rect">
            <a:avLst/>
          </a:prstGeom>
        </p:spPr>
        <p:txBody>
          <a:bodyPr/>
          <a:lstStyle>
            <a:lvl1pPr>
              <a:defRPr>
                <a:solidFill>
                  <a:srgbClr val="000000"/>
                </a:solidFill>
              </a:defRPr>
            </a:lvl1pPr>
          </a:lstStyle>
          <a:p>
            <a:r>
              <a:t>Title Text</a:t>
            </a:r>
          </a:p>
        </p:txBody>
      </p:sp>
      <p:sp>
        <p:nvSpPr>
          <p:cNvPr id="56" name="Body Level One…"/>
          <p:cNvSpPr txBox="1">
            <a:spLocks noGrp="1"/>
          </p:cNvSpPr>
          <p:nvPr>
            <p:ph type="body" sz="half" idx="1"/>
          </p:nvPr>
        </p:nvSpPr>
        <p:spPr>
          <a:xfrm>
            <a:off x="977900" y="2819400"/>
            <a:ext cx="5422900" cy="5854700"/>
          </a:xfrm>
          <a:prstGeom prst="rect">
            <a:avLst/>
          </a:prstGeom>
        </p:spPr>
        <p:txBody>
          <a:bodyPr/>
          <a:lstStyle>
            <a:lvl1pPr>
              <a:defRPr>
                <a:solidFill>
                  <a:srgbClr val="000000"/>
                </a:solidFill>
                <a:latin typeface="Futura Condensed"/>
                <a:ea typeface="Futura Condensed"/>
                <a:cs typeface="Futura Condensed"/>
                <a:sym typeface="Futura Condensed"/>
              </a:defRPr>
            </a:lvl1pPr>
            <a:lvl2pPr>
              <a:defRPr>
                <a:solidFill>
                  <a:srgbClr val="000000"/>
                </a:solidFill>
                <a:latin typeface="Futura Condensed"/>
                <a:ea typeface="Futura Condensed"/>
                <a:cs typeface="Futura Condensed"/>
                <a:sym typeface="Futura Condensed"/>
              </a:defRPr>
            </a:lvl2pPr>
            <a:lvl3pPr>
              <a:defRPr>
                <a:solidFill>
                  <a:srgbClr val="000000"/>
                </a:solidFill>
                <a:latin typeface="Futura Condensed"/>
                <a:ea typeface="Futura Condensed"/>
                <a:cs typeface="Futura Condensed"/>
                <a:sym typeface="Futura Condensed"/>
              </a:defRPr>
            </a:lvl3pPr>
            <a:lvl4pPr>
              <a:defRPr>
                <a:solidFill>
                  <a:srgbClr val="000000"/>
                </a:solidFill>
                <a:latin typeface="Futura Condensed"/>
                <a:ea typeface="Futura Condensed"/>
                <a:cs typeface="Futura Condensed"/>
                <a:sym typeface="Futura Condensed"/>
              </a:defRPr>
            </a:lvl4pPr>
            <a:lvl5pPr>
              <a:defRPr>
                <a:solidFill>
                  <a:srgbClr val="000000"/>
                </a:solidFill>
                <a:latin typeface="Futura Condensed"/>
                <a:ea typeface="Futura Condensed"/>
                <a:cs typeface="Futura Condensed"/>
                <a:sym typeface="Futura Condensed"/>
              </a:defRPr>
            </a:lvl5pPr>
          </a:lstStyle>
          <a:p>
            <a:r>
              <a:t>Body Level One</a:t>
            </a:r>
          </a:p>
          <a:p>
            <a:pPr lvl="1"/>
            <a:r>
              <a:t>Body Level Two</a:t>
            </a:r>
          </a:p>
          <a:p>
            <a:pPr lvl="2"/>
            <a:r>
              <a:t>Body Level Three</a:t>
            </a:r>
          </a:p>
          <a:p>
            <a:pPr lvl="3"/>
            <a:r>
              <a:t>Body Level Four</a:t>
            </a:r>
          </a:p>
          <a:p>
            <a:pPr lvl="4"/>
            <a:r>
              <a:t>Body Level Five</a:t>
            </a:r>
          </a:p>
        </p:txBody>
      </p:sp>
      <p:sp>
        <p:nvSpPr>
          <p:cNvPr id="57" name="Slide Number"/>
          <p:cNvSpPr txBox="1">
            <a:spLocks noGrp="1"/>
          </p:cNvSpPr>
          <p:nvPr>
            <p:ph type="sldNum" sz="quarter" idx="2"/>
          </p:nvPr>
        </p:nvSpPr>
        <p:spPr>
          <a:xfrm>
            <a:off x="11780798" y="9210476"/>
            <a:ext cx="248643" cy="324248"/>
          </a:xfrm>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64" name="Title Text"/>
          <p:cNvSpPr txBox="1">
            <a:spLocks noGrp="1"/>
          </p:cNvSpPr>
          <p:nvPr>
            <p:ph type="title"/>
          </p:nvPr>
        </p:nvSpPr>
        <p:spPr>
          <a:xfrm>
            <a:off x="1270000" y="2044700"/>
            <a:ext cx="10452100" cy="2857500"/>
          </a:xfrm>
          <a:prstGeom prst="rect">
            <a:avLst/>
          </a:prstGeom>
          <a:ln>
            <a:miter lim="400000"/>
          </a:ln>
          <a:effectLst>
            <a:outerShdw blurRad="12700" dist="12700" dir="5400000" rotWithShape="0">
              <a:srgbClr val="424242"/>
            </a:outerShdw>
          </a:effectLst>
        </p:spPr>
        <p:txBody>
          <a:bodyPr lIns="50800" tIns="50800" rIns="50800" bIns="50800" anchor="b"/>
          <a:lstStyle>
            <a:lvl1pPr defTabSz="584200">
              <a:defRPr sz="9200" spc="-121">
                <a:solidFill>
                  <a:srgbClr val="E5E5E5"/>
                </a:solidFill>
                <a:uFillTx/>
                <a:latin typeface="+mj-lt"/>
                <a:ea typeface="+mj-ea"/>
                <a:cs typeface="+mj-cs"/>
                <a:sym typeface="Copperplate"/>
              </a:defRPr>
            </a:lvl1pPr>
          </a:lstStyle>
          <a:p>
            <a:r>
              <a:t>Title Text</a:t>
            </a:r>
          </a:p>
        </p:txBody>
      </p:sp>
      <p:sp>
        <p:nvSpPr>
          <p:cNvPr id="65" name="Body Level One…"/>
          <p:cNvSpPr txBox="1">
            <a:spLocks noGrp="1"/>
          </p:cNvSpPr>
          <p:nvPr>
            <p:ph type="body" sz="quarter" idx="1"/>
          </p:nvPr>
        </p:nvSpPr>
        <p:spPr>
          <a:xfrm>
            <a:off x="1270000" y="5016500"/>
            <a:ext cx="10452100" cy="1079500"/>
          </a:xfrm>
          <a:prstGeom prst="rect">
            <a:avLst/>
          </a:prstGeom>
          <a:ln>
            <a:miter lim="400000"/>
          </a:ln>
          <a:effectLst>
            <a:outerShdw blurRad="12700" dist="12700" dir="5400000" rotWithShape="0">
              <a:srgbClr val="424242"/>
            </a:outerShdw>
          </a:effectLst>
        </p:spPr>
        <p:txBody>
          <a:bodyPr lIns="50800" tIns="50800" rIns="50800" bIns="50800"/>
          <a:lstStyle>
            <a:lvl1pPr marL="0" indent="0" algn="ctr" defTabSz="584200">
              <a:spcBef>
                <a:spcPts val="0"/>
              </a:spcBef>
              <a:buClrTx/>
              <a:buSzTx/>
              <a:buFontTx/>
              <a:buNone/>
              <a:defRPr sz="3400" spc="-44">
                <a:solidFill>
                  <a:srgbClr val="CBCBCB"/>
                </a:solidFill>
                <a:uFillTx/>
                <a:latin typeface="+mj-lt"/>
                <a:ea typeface="+mj-ea"/>
                <a:cs typeface="+mj-cs"/>
                <a:sym typeface="Copperplate"/>
              </a:defRPr>
            </a:lvl1pPr>
            <a:lvl2pPr marL="0" indent="0" algn="ctr" defTabSz="584200">
              <a:spcBef>
                <a:spcPts val="0"/>
              </a:spcBef>
              <a:buClrTx/>
              <a:buSzTx/>
              <a:buFontTx/>
              <a:buNone/>
              <a:defRPr sz="3400" spc="-44">
                <a:solidFill>
                  <a:srgbClr val="CBCBCB"/>
                </a:solidFill>
                <a:uFillTx/>
                <a:latin typeface="+mj-lt"/>
                <a:ea typeface="+mj-ea"/>
                <a:cs typeface="+mj-cs"/>
                <a:sym typeface="Copperplate"/>
              </a:defRPr>
            </a:lvl2pPr>
            <a:lvl3pPr marL="0" indent="0" algn="ctr" defTabSz="584200">
              <a:spcBef>
                <a:spcPts val="0"/>
              </a:spcBef>
              <a:buClrTx/>
              <a:buSzTx/>
              <a:buFontTx/>
              <a:buNone/>
              <a:defRPr spc="-44">
                <a:solidFill>
                  <a:srgbClr val="CBCBCB"/>
                </a:solidFill>
                <a:uFillTx/>
                <a:latin typeface="+mj-lt"/>
                <a:ea typeface="+mj-ea"/>
                <a:cs typeface="+mj-cs"/>
                <a:sym typeface="Copperplate"/>
              </a:defRPr>
            </a:lvl3pPr>
            <a:lvl4pPr marL="0" indent="0" algn="ctr" defTabSz="584200">
              <a:spcBef>
                <a:spcPts val="0"/>
              </a:spcBef>
              <a:buClrTx/>
              <a:buSzTx/>
              <a:buFontTx/>
              <a:buNone/>
              <a:defRPr sz="3400" spc="-44">
                <a:solidFill>
                  <a:srgbClr val="CBCBCB"/>
                </a:solidFill>
                <a:uFillTx/>
                <a:latin typeface="+mj-lt"/>
                <a:ea typeface="+mj-ea"/>
                <a:cs typeface="+mj-cs"/>
                <a:sym typeface="Copperplate"/>
              </a:defRPr>
            </a:lvl4pPr>
            <a:lvl5pPr marL="0" indent="0" algn="ctr" defTabSz="584200">
              <a:spcBef>
                <a:spcPts val="0"/>
              </a:spcBef>
              <a:buClrTx/>
              <a:buSzTx/>
              <a:buFontTx/>
              <a:buNone/>
              <a:defRPr sz="3400" spc="-44">
                <a:solidFill>
                  <a:srgbClr val="CBCBCB"/>
                </a:solidFill>
                <a:uFillTx/>
                <a:latin typeface="+mj-lt"/>
                <a:ea typeface="+mj-ea"/>
                <a:cs typeface="+mj-cs"/>
                <a:sym typeface="Copperplate"/>
              </a:defRPr>
            </a:lvl5pPr>
          </a:lstStyle>
          <a:p>
            <a:r>
              <a:t>Body Level One</a:t>
            </a:r>
          </a:p>
          <a:p>
            <a:pPr lvl="1"/>
            <a:r>
              <a:t>Body Level Two</a:t>
            </a:r>
          </a:p>
          <a:p>
            <a:pPr lvl="2"/>
            <a:r>
              <a:t>Body Level Three</a:t>
            </a:r>
          </a:p>
          <a:p>
            <a:pPr lvl="3"/>
            <a:r>
              <a:t>Body Level Four</a:t>
            </a:r>
          </a:p>
          <a:p>
            <a:pPr lvl="4"/>
            <a:r>
              <a:t>Body Level Five</a:t>
            </a:r>
          </a:p>
        </p:txBody>
      </p:sp>
      <p:sp>
        <p:nvSpPr>
          <p:cNvPr id="66" name="Slide Number"/>
          <p:cNvSpPr txBox="1">
            <a:spLocks noGrp="1"/>
          </p:cNvSpPr>
          <p:nvPr>
            <p:ph type="sldNum" sz="quarter" idx="2"/>
          </p:nvPr>
        </p:nvSpPr>
        <p:spPr>
          <a:xfrm>
            <a:off x="6320407" y="9207500"/>
            <a:ext cx="357247" cy="300940"/>
          </a:xfrm>
          <a:prstGeom prst="rect">
            <a:avLst/>
          </a:prstGeom>
          <a:ln>
            <a:miter lim="400000"/>
          </a:ln>
          <a:effectLst>
            <a:outerShdw blurRad="12700" dist="12700" dir="5400000" rotWithShape="0">
              <a:srgbClr val="424242"/>
            </a:outerShdw>
          </a:effectLst>
        </p:spPr>
        <p:txBody>
          <a:bodyPr lIns="50800" tIns="50800" rIns="50800" bIns="50800" anchor="t"/>
          <a:lstStyle>
            <a:lvl1pPr algn="ctr" defTabSz="584200">
              <a:defRPr spc="-21">
                <a:solidFill>
                  <a:srgbClr val="CBCBCB"/>
                </a:solidFill>
                <a:uFillTx/>
                <a:latin typeface="+mj-lt"/>
                <a:ea typeface="+mj-ea"/>
                <a:cs typeface="+mj-cs"/>
                <a:sym typeface="Copperplate"/>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Default - Title and Content">
    <p:spTree>
      <p:nvGrpSpPr>
        <p:cNvPr id="1" name=""/>
        <p:cNvGrpSpPr/>
        <p:nvPr/>
      </p:nvGrpSpPr>
      <p:grpSpPr>
        <a:xfrm>
          <a:off x="0" y="0"/>
          <a:ext cx="0" cy="0"/>
          <a:chOff x="0" y="0"/>
          <a:chExt cx="0" cy="0"/>
        </a:xfrm>
      </p:grpSpPr>
      <p:sp>
        <p:nvSpPr>
          <p:cNvPr id="73" name="Title Text"/>
          <p:cNvSpPr txBox="1">
            <a:spLocks noGrp="1"/>
          </p:cNvSpPr>
          <p:nvPr>
            <p:ph type="title"/>
          </p:nvPr>
        </p:nvSpPr>
        <p:spPr>
          <a:prstGeom prst="rect">
            <a:avLst/>
          </a:prstGeom>
        </p:spPr>
        <p:txBody>
          <a:bodyPr/>
          <a:lstStyle/>
          <a:p>
            <a:r>
              <a:t>Title Text</a:t>
            </a:r>
          </a:p>
        </p:txBody>
      </p:sp>
      <p:sp>
        <p:nvSpPr>
          <p:cNvPr id="74" name="Body Level One…"/>
          <p:cNvSpPr txBox="1">
            <a:spLocks noGrp="1"/>
          </p:cNvSpPr>
          <p:nvPr>
            <p:ph type="body" idx="1"/>
          </p:nvPr>
        </p:nvSpPr>
        <p:spPr>
          <a:prstGeom prst="rect">
            <a:avLst/>
          </a:prstGeom>
        </p:spPr>
        <p:txBody>
          <a:bodyPr/>
          <a:lstStyle>
            <a:lvl1pPr>
              <a:defRPr>
                <a:latin typeface="Futura Condensed"/>
                <a:ea typeface="Futura Condensed"/>
                <a:cs typeface="Futura Condensed"/>
                <a:sym typeface="Futura Condensed"/>
              </a:defRPr>
            </a:lvl1pPr>
            <a:lvl2pPr>
              <a:defRPr>
                <a:latin typeface="Futura Condensed"/>
                <a:ea typeface="Futura Condensed"/>
                <a:cs typeface="Futura Condensed"/>
                <a:sym typeface="Futura Condensed"/>
              </a:defRPr>
            </a:lvl2pPr>
            <a:lvl3pPr>
              <a:defRPr>
                <a:latin typeface="Futura Condensed"/>
                <a:ea typeface="Futura Condensed"/>
                <a:cs typeface="Futura Condensed"/>
                <a:sym typeface="Futura Condensed"/>
              </a:defRPr>
            </a:lvl3pPr>
            <a:lvl4pPr>
              <a:defRPr>
                <a:latin typeface="Futura Condensed"/>
                <a:ea typeface="Futura Condensed"/>
                <a:cs typeface="Futura Condensed"/>
                <a:sym typeface="Futura Condensed"/>
              </a:defRPr>
            </a:lvl4pPr>
            <a:lvl5pPr>
              <a:defRPr>
                <a:latin typeface="Futura Condensed"/>
                <a:ea typeface="Futura Condensed"/>
                <a:cs typeface="Futura Condensed"/>
                <a:sym typeface="Futura Condensed"/>
              </a:defRPr>
            </a:lvl5pPr>
          </a:lstStyle>
          <a:p>
            <a:r>
              <a:t>Body Level One</a:t>
            </a:r>
          </a:p>
          <a:p>
            <a:pPr lvl="1"/>
            <a:r>
              <a:t>Body Level Two</a:t>
            </a:r>
          </a:p>
          <a:p>
            <a:pPr lvl="2"/>
            <a:r>
              <a:t>Body Level Three</a:t>
            </a:r>
          </a:p>
          <a:p>
            <a:pPr lvl="3"/>
            <a:r>
              <a:t>Body Level Four</a:t>
            </a:r>
          </a:p>
          <a:p>
            <a:pPr lvl="4"/>
            <a:r>
              <a:t>Body Level Five</a:t>
            </a: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Default - Two Content">
    <p:spTree>
      <p:nvGrpSpPr>
        <p:cNvPr id="1" name=""/>
        <p:cNvGrpSpPr/>
        <p:nvPr/>
      </p:nvGrpSpPr>
      <p:grpSpPr>
        <a:xfrm>
          <a:off x="0" y="0"/>
          <a:ext cx="0" cy="0"/>
          <a:chOff x="0" y="0"/>
          <a:chExt cx="0" cy="0"/>
        </a:xfrm>
      </p:grpSpPr>
      <p:sp>
        <p:nvSpPr>
          <p:cNvPr id="82" name="Click to edit Master text styles"/>
          <p:cNvSpPr txBox="1">
            <a:spLocks noGrp="1"/>
          </p:cNvSpPr>
          <p:nvPr>
            <p:ph type="body" sz="half" idx="13"/>
          </p:nvPr>
        </p:nvSpPr>
        <p:spPr>
          <a:xfrm>
            <a:off x="6616700" y="2273300"/>
            <a:ext cx="5740400" cy="6436926"/>
          </a:xfrm>
          <a:prstGeom prst="rect">
            <a:avLst/>
          </a:prstGeom>
        </p:spPr>
        <p:txBody>
          <a:bodyPr/>
          <a:lstStyle>
            <a:lvl1pPr marL="342899" indent="-342899">
              <a:spcBef>
                <a:spcPts val="900"/>
              </a:spcBef>
              <a:defRPr sz="3800">
                <a:solidFill>
                  <a:srgbClr val="000000"/>
                </a:solidFill>
                <a:latin typeface="Futura Condensed"/>
                <a:ea typeface="Futura Condensed"/>
                <a:cs typeface="Futura Condensed"/>
                <a:sym typeface="Futura Condensed"/>
              </a:defRPr>
            </a:lvl1pPr>
          </a:lstStyle>
          <a:p>
            <a:r>
              <a:t>Click to edit Master text styles</a:t>
            </a:r>
          </a:p>
        </p:txBody>
      </p:sp>
      <p:sp>
        <p:nvSpPr>
          <p:cNvPr id="83" name="Title Text"/>
          <p:cNvSpPr txBox="1">
            <a:spLocks noGrp="1"/>
          </p:cNvSpPr>
          <p:nvPr>
            <p:ph type="title"/>
          </p:nvPr>
        </p:nvSpPr>
        <p:spPr>
          <a:prstGeom prst="rect">
            <a:avLst/>
          </a:prstGeom>
        </p:spPr>
        <p:txBody>
          <a:bodyPr/>
          <a:lstStyle/>
          <a:p>
            <a:r>
              <a:t>Title Text</a:t>
            </a:r>
          </a:p>
        </p:txBody>
      </p:sp>
      <p:sp>
        <p:nvSpPr>
          <p:cNvPr id="84" name="Body Level One…"/>
          <p:cNvSpPr txBox="1">
            <a:spLocks noGrp="1"/>
          </p:cNvSpPr>
          <p:nvPr>
            <p:ph type="body" sz="half" idx="1"/>
          </p:nvPr>
        </p:nvSpPr>
        <p:spPr>
          <a:xfrm>
            <a:off x="647700" y="2273300"/>
            <a:ext cx="5740400" cy="6436926"/>
          </a:xfrm>
          <a:prstGeom prst="rect">
            <a:avLst/>
          </a:prstGeom>
        </p:spPr>
        <p:txBody>
          <a:bodyPr/>
          <a:lstStyle>
            <a:lvl1pPr>
              <a:defRPr>
                <a:latin typeface="Futura Condensed"/>
                <a:ea typeface="Futura Condensed"/>
                <a:cs typeface="Futura Condensed"/>
                <a:sym typeface="Futura Condensed"/>
              </a:defRPr>
            </a:lvl1pPr>
            <a:lvl2pPr>
              <a:defRPr>
                <a:latin typeface="Futura Condensed"/>
                <a:ea typeface="Futura Condensed"/>
                <a:cs typeface="Futura Condensed"/>
                <a:sym typeface="Futura Condensed"/>
              </a:defRPr>
            </a:lvl2pPr>
            <a:lvl3pPr>
              <a:defRPr>
                <a:latin typeface="Futura Condensed"/>
                <a:ea typeface="Futura Condensed"/>
                <a:cs typeface="Futura Condensed"/>
                <a:sym typeface="Futura Condensed"/>
              </a:defRPr>
            </a:lvl3pPr>
            <a:lvl4pPr>
              <a:defRPr>
                <a:latin typeface="Futura Condensed"/>
                <a:ea typeface="Futura Condensed"/>
                <a:cs typeface="Futura Condensed"/>
                <a:sym typeface="Futura Condensed"/>
              </a:defRPr>
            </a:lvl4pPr>
            <a:lvl5pPr>
              <a:defRPr>
                <a:latin typeface="Futura Condensed"/>
                <a:ea typeface="Futura Condensed"/>
                <a:cs typeface="Futura Condensed"/>
                <a:sym typeface="Futura Condensed"/>
              </a:defRPr>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9" Type="http://schemas.openxmlformats.org/officeDocument/2006/relationships/slideLayout" Target="../slideLayouts/slideLayout9.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23333"/>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47700" y="390596"/>
            <a:ext cx="11709400" cy="1625601"/>
          </a:xfrm>
          <a:prstGeom prst="rect">
            <a:avLst/>
          </a:prstGeom>
          <a:ln w="12700"/>
          <a:extLst>
            <a:ext uri="{C572A759-6A51-4108-AA02-DFA0A04FC94B}">
              <ma14:wrappingTextBoxFlag xmlns:ma14="http://schemas.microsoft.com/office/mac/drawingml/2011/main" val="1"/>
            </a:ext>
          </a:extLst>
        </p:spPr>
        <p:txBody>
          <a:bodyPr lIns="38100" tIns="38100" rIns="38100" bIns="38100" anchor="ctr"/>
          <a:lstStyle/>
          <a:p>
            <a:r>
              <a:t>Title Text</a:t>
            </a:r>
          </a:p>
        </p:txBody>
      </p:sp>
      <p:sp>
        <p:nvSpPr>
          <p:cNvPr id="3" name="Body Level One…"/>
          <p:cNvSpPr txBox="1">
            <a:spLocks noGrp="1"/>
          </p:cNvSpPr>
          <p:nvPr>
            <p:ph type="body" idx="1"/>
          </p:nvPr>
        </p:nvSpPr>
        <p:spPr>
          <a:xfrm>
            <a:off x="647700" y="2273300"/>
            <a:ext cx="11709400" cy="6436926"/>
          </a:xfrm>
          <a:prstGeom prst="rect">
            <a:avLst/>
          </a:prstGeom>
          <a:ln w="12700"/>
          <a:extLst>
            <a:ext uri="{C572A759-6A51-4108-AA02-DFA0A04FC94B}">
              <ma14:wrappingTextBoxFlag xmlns:ma14="http://schemas.microsoft.com/office/mac/drawingml/2011/main" val="1"/>
            </a:ext>
          </a:extLst>
        </p:spPr>
        <p:txBody>
          <a:bodyPr lIns="38100" tIns="38100" rIns="38100" bIns="38100"/>
          <a:lstStyle>
            <a:lvl2pPr marL="742950" indent="-285750">
              <a:spcBef>
                <a:spcPts val="900"/>
              </a:spcBef>
              <a:buChar char="–"/>
              <a:defRPr sz="3800"/>
            </a:lvl2pPr>
            <a:lvl3pPr marL="1143000" indent="-228600">
              <a:spcBef>
                <a:spcPts val="800"/>
              </a:spcBef>
              <a:defRPr sz="3400"/>
            </a:lvl3pPr>
            <a:lvl4pPr marL="1600200" indent="-228600">
              <a:spcBef>
                <a:spcPts val="600"/>
              </a:spcBef>
              <a:buChar char="–"/>
              <a:defRPr sz="2800"/>
            </a:lvl4pPr>
            <a:lvl5pPr marL="2057400" indent="-228600">
              <a:spcBef>
                <a:spcPts val="600"/>
              </a:spcBef>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2105918" y="9233901"/>
            <a:ext cx="248643" cy="324248"/>
          </a:xfrm>
          <a:prstGeom prst="rect">
            <a:avLst/>
          </a:prstGeom>
          <a:ln w="12700"/>
        </p:spPr>
        <p:txBody>
          <a:bodyPr wrap="none" lIns="38100" tIns="38100" rIns="38100" bIns="38100" anchor="ctr">
            <a:spAutoFit/>
          </a:bodyPr>
          <a:lstStyle>
            <a:lvl1pPr algn="r">
              <a:buClrTx/>
              <a:buFontTx/>
              <a:defRPr sz="1600">
                <a:solidFill>
                  <a:srgbClr val="9A9A9A"/>
                </a:solidFill>
                <a:uFill>
                  <a:solidFill>
                    <a:srgbClr val="9A9A9A"/>
                  </a:solidFill>
                </a:uFill>
                <a:latin typeface="Futura Condensed"/>
                <a:ea typeface="Futura Condensed"/>
                <a:cs typeface="Futura Condensed"/>
                <a:sym typeface="Futura Condensed"/>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5" r:id="rId26"/>
    <p:sldLayoutId id="2147483676" r:id="rId27"/>
    <p:sldLayoutId id="2147483677" r:id="rId28"/>
    <p:sldLayoutId id="2147483678" r:id="rId29"/>
    <p:sldLayoutId id="2147483679" r:id="rId30"/>
    <p:sldLayoutId id="2147483680" r:id="rId31"/>
    <p:sldLayoutId id="2147483682" r:id="rId32"/>
    <p:sldLayoutId id="2147483683" r:id="rId33"/>
    <p:sldLayoutId id="2147483684" r:id="rId34"/>
    <p:sldLayoutId id="2147483685" r:id="rId35"/>
    <p:sldLayoutId id="2147483686" r:id="rId36"/>
    <p:sldLayoutId id="2147483687" r:id="rId37"/>
    <p:sldLayoutId id="2147483688" r:id="rId38"/>
  </p:sldLayoutIdLst>
  <p:transition xmlns:p14="http://schemas.microsoft.com/office/powerpoint/2010/main" spd="med"/>
  <p:txStyles>
    <p:titleStyle>
      <a:lvl1pPr marL="0" marR="0" indent="0" algn="ctr" defTabSz="647700" latinLnBrk="0">
        <a:lnSpc>
          <a:spcPct val="100000"/>
        </a:lnSpc>
        <a:spcBef>
          <a:spcPts val="0"/>
        </a:spcBef>
        <a:spcAft>
          <a:spcPts val="0"/>
        </a:spcAft>
        <a:buClrTx/>
        <a:buSzTx/>
        <a:buFontTx/>
        <a:buNone/>
        <a:tabLst/>
        <a:defRPr sz="6200" b="0" i="0" u="none" strike="noStrike" cap="none" spc="0" baseline="0">
          <a:ln>
            <a:noFill/>
          </a:ln>
          <a:solidFill>
            <a:srgbClr val="FFFFFF"/>
          </a:solidFill>
          <a:uFill>
            <a:solidFill>
              <a:srgbClr val="FFFFFF"/>
            </a:solidFill>
          </a:uFill>
          <a:latin typeface="Futura Condensed"/>
          <a:ea typeface="Futura Condensed"/>
          <a:cs typeface="Futura Condensed"/>
          <a:sym typeface="Futura Condensed"/>
        </a:defRPr>
      </a:lvl1pPr>
      <a:lvl2pPr marL="0" marR="0" indent="228600" algn="ctr" defTabSz="647700" latinLnBrk="0">
        <a:lnSpc>
          <a:spcPct val="100000"/>
        </a:lnSpc>
        <a:spcBef>
          <a:spcPts val="0"/>
        </a:spcBef>
        <a:spcAft>
          <a:spcPts val="0"/>
        </a:spcAft>
        <a:buClrTx/>
        <a:buSzTx/>
        <a:buFontTx/>
        <a:buNone/>
        <a:tabLst/>
        <a:defRPr sz="6200" b="0" i="0" u="none" strike="noStrike" cap="none" spc="0" baseline="0">
          <a:ln>
            <a:noFill/>
          </a:ln>
          <a:solidFill>
            <a:srgbClr val="FFFFFF"/>
          </a:solidFill>
          <a:uFill>
            <a:solidFill>
              <a:srgbClr val="FFFFFF"/>
            </a:solidFill>
          </a:uFill>
          <a:latin typeface="Futura Condensed"/>
          <a:ea typeface="Futura Condensed"/>
          <a:cs typeface="Futura Condensed"/>
          <a:sym typeface="Futura Condensed"/>
        </a:defRPr>
      </a:lvl2pPr>
      <a:lvl3pPr marL="0" marR="0" indent="457200" algn="ctr" defTabSz="647700" latinLnBrk="0">
        <a:lnSpc>
          <a:spcPct val="100000"/>
        </a:lnSpc>
        <a:spcBef>
          <a:spcPts val="0"/>
        </a:spcBef>
        <a:spcAft>
          <a:spcPts val="0"/>
        </a:spcAft>
        <a:buClrTx/>
        <a:buSzTx/>
        <a:buFontTx/>
        <a:buNone/>
        <a:tabLst/>
        <a:defRPr sz="6200" b="0" i="0" u="none" strike="noStrike" cap="none" spc="0" baseline="0">
          <a:ln>
            <a:noFill/>
          </a:ln>
          <a:solidFill>
            <a:srgbClr val="FFFFFF"/>
          </a:solidFill>
          <a:uFill>
            <a:solidFill>
              <a:srgbClr val="FFFFFF"/>
            </a:solidFill>
          </a:uFill>
          <a:latin typeface="Futura Condensed"/>
          <a:ea typeface="Futura Condensed"/>
          <a:cs typeface="Futura Condensed"/>
          <a:sym typeface="Futura Condensed"/>
        </a:defRPr>
      </a:lvl3pPr>
      <a:lvl4pPr marL="0" marR="0" indent="685800" algn="ctr" defTabSz="647700" latinLnBrk="0">
        <a:lnSpc>
          <a:spcPct val="100000"/>
        </a:lnSpc>
        <a:spcBef>
          <a:spcPts val="0"/>
        </a:spcBef>
        <a:spcAft>
          <a:spcPts val="0"/>
        </a:spcAft>
        <a:buClrTx/>
        <a:buSzTx/>
        <a:buFontTx/>
        <a:buNone/>
        <a:tabLst/>
        <a:defRPr sz="6200" b="0" i="0" u="none" strike="noStrike" cap="none" spc="0" baseline="0">
          <a:ln>
            <a:noFill/>
          </a:ln>
          <a:solidFill>
            <a:srgbClr val="FFFFFF"/>
          </a:solidFill>
          <a:uFill>
            <a:solidFill>
              <a:srgbClr val="FFFFFF"/>
            </a:solidFill>
          </a:uFill>
          <a:latin typeface="Futura Condensed"/>
          <a:ea typeface="Futura Condensed"/>
          <a:cs typeface="Futura Condensed"/>
          <a:sym typeface="Futura Condensed"/>
        </a:defRPr>
      </a:lvl4pPr>
      <a:lvl5pPr marL="0" marR="0" indent="914400" algn="ctr" defTabSz="647700" latinLnBrk="0">
        <a:lnSpc>
          <a:spcPct val="100000"/>
        </a:lnSpc>
        <a:spcBef>
          <a:spcPts val="0"/>
        </a:spcBef>
        <a:spcAft>
          <a:spcPts val="0"/>
        </a:spcAft>
        <a:buClrTx/>
        <a:buSzTx/>
        <a:buFontTx/>
        <a:buNone/>
        <a:tabLst/>
        <a:defRPr sz="6200" b="0" i="0" u="none" strike="noStrike" cap="none" spc="0" baseline="0">
          <a:ln>
            <a:noFill/>
          </a:ln>
          <a:solidFill>
            <a:srgbClr val="FFFFFF"/>
          </a:solidFill>
          <a:uFill>
            <a:solidFill>
              <a:srgbClr val="FFFFFF"/>
            </a:solidFill>
          </a:uFill>
          <a:latin typeface="Futura Condensed"/>
          <a:ea typeface="Futura Condensed"/>
          <a:cs typeface="Futura Condensed"/>
          <a:sym typeface="Futura Condensed"/>
        </a:defRPr>
      </a:lvl5pPr>
      <a:lvl6pPr marL="0" marR="0" indent="1143000" algn="ctr" defTabSz="647700" latinLnBrk="0">
        <a:lnSpc>
          <a:spcPct val="100000"/>
        </a:lnSpc>
        <a:spcBef>
          <a:spcPts val="0"/>
        </a:spcBef>
        <a:spcAft>
          <a:spcPts val="0"/>
        </a:spcAft>
        <a:buClrTx/>
        <a:buSzTx/>
        <a:buFontTx/>
        <a:buNone/>
        <a:tabLst/>
        <a:defRPr sz="6200" b="0" i="0" u="none" strike="noStrike" cap="none" spc="0" baseline="0">
          <a:ln>
            <a:noFill/>
          </a:ln>
          <a:solidFill>
            <a:srgbClr val="FFFFFF"/>
          </a:solidFill>
          <a:uFill>
            <a:solidFill>
              <a:srgbClr val="FFFFFF"/>
            </a:solidFill>
          </a:uFill>
          <a:latin typeface="Futura Condensed"/>
          <a:ea typeface="Futura Condensed"/>
          <a:cs typeface="Futura Condensed"/>
          <a:sym typeface="Futura Condensed"/>
        </a:defRPr>
      </a:lvl6pPr>
      <a:lvl7pPr marL="0" marR="0" indent="1371600" algn="ctr" defTabSz="647700" latinLnBrk="0">
        <a:lnSpc>
          <a:spcPct val="100000"/>
        </a:lnSpc>
        <a:spcBef>
          <a:spcPts val="0"/>
        </a:spcBef>
        <a:spcAft>
          <a:spcPts val="0"/>
        </a:spcAft>
        <a:buClrTx/>
        <a:buSzTx/>
        <a:buFontTx/>
        <a:buNone/>
        <a:tabLst/>
        <a:defRPr sz="6200" b="0" i="0" u="none" strike="noStrike" cap="none" spc="0" baseline="0">
          <a:ln>
            <a:noFill/>
          </a:ln>
          <a:solidFill>
            <a:srgbClr val="FFFFFF"/>
          </a:solidFill>
          <a:uFill>
            <a:solidFill>
              <a:srgbClr val="FFFFFF"/>
            </a:solidFill>
          </a:uFill>
          <a:latin typeface="Futura Condensed"/>
          <a:ea typeface="Futura Condensed"/>
          <a:cs typeface="Futura Condensed"/>
          <a:sym typeface="Futura Condensed"/>
        </a:defRPr>
      </a:lvl7pPr>
      <a:lvl8pPr marL="0" marR="0" indent="1600200" algn="ctr" defTabSz="647700" latinLnBrk="0">
        <a:lnSpc>
          <a:spcPct val="100000"/>
        </a:lnSpc>
        <a:spcBef>
          <a:spcPts val="0"/>
        </a:spcBef>
        <a:spcAft>
          <a:spcPts val="0"/>
        </a:spcAft>
        <a:buClrTx/>
        <a:buSzTx/>
        <a:buFontTx/>
        <a:buNone/>
        <a:tabLst/>
        <a:defRPr sz="6200" b="0" i="0" u="none" strike="noStrike" cap="none" spc="0" baseline="0">
          <a:ln>
            <a:noFill/>
          </a:ln>
          <a:solidFill>
            <a:srgbClr val="FFFFFF"/>
          </a:solidFill>
          <a:uFill>
            <a:solidFill>
              <a:srgbClr val="FFFFFF"/>
            </a:solidFill>
          </a:uFill>
          <a:latin typeface="Futura Condensed"/>
          <a:ea typeface="Futura Condensed"/>
          <a:cs typeface="Futura Condensed"/>
          <a:sym typeface="Futura Condensed"/>
        </a:defRPr>
      </a:lvl8pPr>
      <a:lvl9pPr marL="0" marR="0" indent="1828800" algn="ctr" defTabSz="647700" latinLnBrk="0">
        <a:lnSpc>
          <a:spcPct val="100000"/>
        </a:lnSpc>
        <a:spcBef>
          <a:spcPts val="0"/>
        </a:spcBef>
        <a:spcAft>
          <a:spcPts val="0"/>
        </a:spcAft>
        <a:buClrTx/>
        <a:buSzTx/>
        <a:buFontTx/>
        <a:buNone/>
        <a:tabLst/>
        <a:defRPr sz="6200" b="0" i="0" u="none" strike="noStrike" cap="none" spc="0" baseline="0">
          <a:ln>
            <a:noFill/>
          </a:ln>
          <a:solidFill>
            <a:srgbClr val="FFFFFF"/>
          </a:solidFill>
          <a:uFill>
            <a:solidFill>
              <a:srgbClr val="FFFFFF"/>
            </a:solidFill>
          </a:uFill>
          <a:latin typeface="Futura Condensed"/>
          <a:ea typeface="Futura Condensed"/>
          <a:cs typeface="Futura Condensed"/>
          <a:sym typeface="Futura Condensed"/>
        </a:defRPr>
      </a:lvl9pPr>
    </p:titleStyle>
    <p:bodyStyle>
      <a:lvl1pPr marL="342900" marR="0" indent="-342900" algn="l" defTabSz="647700" latinLnBrk="0">
        <a:lnSpc>
          <a:spcPct val="100000"/>
        </a:lnSpc>
        <a:spcBef>
          <a:spcPts val="1000"/>
        </a:spcBef>
        <a:spcAft>
          <a:spcPts val="0"/>
        </a:spcAft>
        <a:buClr>
          <a:srgbClr val="FFFFFF"/>
        </a:buClr>
        <a:buSzPct val="100000"/>
        <a:buFont typeface="Arial"/>
        <a:buChar char="•"/>
        <a:tabLst/>
        <a:defRPr sz="4400" b="0" i="0" u="none" strike="noStrike" cap="none" spc="0" baseline="0">
          <a:ln>
            <a:noFill/>
          </a:ln>
          <a:solidFill>
            <a:srgbClr val="FFFFFF"/>
          </a:solidFill>
          <a:uFill>
            <a:solidFill>
              <a:srgbClr val="FFFFFF"/>
            </a:solidFill>
          </a:uFill>
          <a:latin typeface="Futura"/>
          <a:ea typeface="Futura"/>
          <a:cs typeface="Futura"/>
          <a:sym typeface="Futura"/>
        </a:defRPr>
      </a:lvl1pPr>
      <a:lvl2pPr marL="788068" marR="0" indent="-330868" algn="l" defTabSz="647700" latinLnBrk="0">
        <a:lnSpc>
          <a:spcPct val="100000"/>
        </a:lnSpc>
        <a:spcBef>
          <a:spcPts val="1000"/>
        </a:spcBef>
        <a:spcAft>
          <a:spcPts val="0"/>
        </a:spcAft>
        <a:buClr>
          <a:srgbClr val="FFFFFF"/>
        </a:buClr>
        <a:buSzPct val="100000"/>
        <a:buFont typeface="Arial"/>
        <a:buChar char="•"/>
        <a:tabLst/>
        <a:defRPr sz="4400" b="0" i="0" u="none" strike="noStrike" cap="none" spc="0" baseline="0">
          <a:ln>
            <a:noFill/>
          </a:ln>
          <a:solidFill>
            <a:srgbClr val="FFFFFF"/>
          </a:solidFill>
          <a:uFill>
            <a:solidFill>
              <a:srgbClr val="FFFFFF"/>
            </a:solidFill>
          </a:uFill>
          <a:latin typeface="Futura"/>
          <a:ea typeface="Futura"/>
          <a:cs typeface="Futura"/>
          <a:sym typeface="Futura"/>
        </a:defRPr>
      </a:lvl2pPr>
      <a:lvl3pPr marL="1210235" marR="0" indent="-295835" algn="l" defTabSz="647700" latinLnBrk="0">
        <a:lnSpc>
          <a:spcPct val="100000"/>
        </a:lnSpc>
        <a:spcBef>
          <a:spcPts val="1000"/>
        </a:spcBef>
        <a:spcAft>
          <a:spcPts val="0"/>
        </a:spcAft>
        <a:buClr>
          <a:srgbClr val="FFFFFF"/>
        </a:buClr>
        <a:buSzPct val="100000"/>
        <a:buFont typeface="Arial"/>
        <a:buChar char="•"/>
        <a:tabLst/>
        <a:defRPr sz="4400" b="0" i="0" u="none" strike="noStrike" cap="none" spc="0" baseline="0">
          <a:ln>
            <a:noFill/>
          </a:ln>
          <a:solidFill>
            <a:srgbClr val="FFFFFF"/>
          </a:solidFill>
          <a:uFill>
            <a:solidFill>
              <a:srgbClr val="FFFFFF"/>
            </a:solidFill>
          </a:uFill>
          <a:latin typeface="Futura"/>
          <a:ea typeface="Futura"/>
          <a:cs typeface="Futura"/>
          <a:sym typeface="Futura"/>
        </a:defRPr>
      </a:lvl3pPr>
      <a:lvl4pPr marL="1730828" marR="0" indent="-359228" algn="l" defTabSz="647700" latinLnBrk="0">
        <a:lnSpc>
          <a:spcPct val="100000"/>
        </a:lnSpc>
        <a:spcBef>
          <a:spcPts val="1000"/>
        </a:spcBef>
        <a:spcAft>
          <a:spcPts val="0"/>
        </a:spcAft>
        <a:buClr>
          <a:srgbClr val="FFFFFF"/>
        </a:buClr>
        <a:buSzPct val="100000"/>
        <a:buFont typeface="Arial"/>
        <a:buChar char="•"/>
        <a:tabLst/>
        <a:defRPr sz="4400" b="0" i="0" u="none" strike="noStrike" cap="none" spc="0" baseline="0">
          <a:ln>
            <a:noFill/>
          </a:ln>
          <a:solidFill>
            <a:srgbClr val="FFFFFF"/>
          </a:solidFill>
          <a:uFill>
            <a:solidFill>
              <a:srgbClr val="FFFFFF"/>
            </a:solidFill>
          </a:uFill>
          <a:latin typeface="Futura"/>
          <a:ea typeface="Futura"/>
          <a:cs typeface="Futura"/>
          <a:sym typeface="Futura"/>
        </a:defRPr>
      </a:lvl4pPr>
      <a:lvl5pPr marL="2188028" marR="0" indent="-359228" algn="l" defTabSz="647700" latinLnBrk="0">
        <a:lnSpc>
          <a:spcPct val="100000"/>
        </a:lnSpc>
        <a:spcBef>
          <a:spcPts val="1000"/>
        </a:spcBef>
        <a:spcAft>
          <a:spcPts val="0"/>
        </a:spcAft>
        <a:buClr>
          <a:srgbClr val="FFFFFF"/>
        </a:buClr>
        <a:buSzPct val="100000"/>
        <a:buFont typeface="Arial"/>
        <a:buChar char="•"/>
        <a:tabLst/>
        <a:defRPr sz="4400" b="0" i="0" u="none" strike="noStrike" cap="none" spc="0" baseline="0">
          <a:ln>
            <a:noFill/>
          </a:ln>
          <a:solidFill>
            <a:srgbClr val="FFFFFF"/>
          </a:solidFill>
          <a:uFill>
            <a:solidFill>
              <a:srgbClr val="FFFFFF"/>
            </a:solidFill>
          </a:uFill>
          <a:latin typeface="Futura"/>
          <a:ea typeface="Futura"/>
          <a:cs typeface="Futura"/>
          <a:sym typeface="Futura"/>
        </a:defRPr>
      </a:lvl5pPr>
      <a:lvl6pPr marL="3349171" marR="0" indent="-898071" algn="l" defTabSz="647700" latinLnBrk="0">
        <a:lnSpc>
          <a:spcPct val="100000"/>
        </a:lnSpc>
        <a:spcBef>
          <a:spcPts val="1000"/>
        </a:spcBef>
        <a:spcAft>
          <a:spcPts val="0"/>
        </a:spcAft>
        <a:buClr>
          <a:srgbClr val="FFFFFF"/>
        </a:buClr>
        <a:buSzPct val="171000"/>
        <a:buFont typeface="Arial"/>
        <a:buChar char="•"/>
        <a:tabLst/>
        <a:defRPr sz="4400" b="0" i="0" u="none" strike="noStrike" cap="none" spc="0" baseline="0">
          <a:ln>
            <a:noFill/>
          </a:ln>
          <a:solidFill>
            <a:srgbClr val="FFFFFF"/>
          </a:solidFill>
          <a:uFill>
            <a:solidFill>
              <a:srgbClr val="FFFFFF"/>
            </a:solidFill>
          </a:uFill>
          <a:latin typeface="Futura"/>
          <a:ea typeface="Futura"/>
          <a:cs typeface="Futura"/>
          <a:sym typeface="Futura"/>
        </a:defRPr>
      </a:lvl6pPr>
      <a:lvl7pPr marL="3704771" marR="0" indent="-898071" algn="l" defTabSz="647700" latinLnBrk="0">
        <a:lnSpc>
          <a:spcPct val="100000"/>
        </a:lnSpc>
        <a:spcBef>
          <a:spcPts val="1000"/>
        </a:spcBef>
        <a:spcAft>
          <a:spcPts val="0"/>
        </a:spcAft>
        <a:buClr>
          <a:srgbClr val="FFFFFF"/>
        </a:buClr>
        <a:buSzPct val="171000"/>
        <a:buFont typeface="Arial"/>
        <a:buChar char="•"/>
        <a:tabLst/>
        <a:defRPr sz="4400" b="0" i="0" u="none" strike="noStrike" cap="none" spc="0" baseline="0">
          <a:ln>
            <a:noFill/>
          </a:ln>
          <a:solidFill>
            <a:srgbClr val="FFFFFF"/>
          </a:solidFill>
          <a:uFill>
            <a:solidFill>
              <a:srgbClr val="FFFFFF"/>
            </a:solidFill>
          </a:uFill>
          <a:latin typeface="Futura"/>
          <a:ea typeface="Futura"/>
          <a:cs typeface="Futura"/>
          <a:sym typeface="Futura"/>
        </a:defRPr>
      </a:lvl7pPr>
      <a:lvl8pPr marL="4060371" marR="0" indent="-898071" algn="l" defTabSz="647700" latinLnBrk="0">
        <a:lnSpc>
          <a:spcPct val="100000"/>
        </a:lnSpc>
        <a:spcBef>
          <a:spcPts val="1000"/>
        </a:spcBef>
        <a:spcAft>
          <a:spcPts val="0"/>
        </a:spcAft>
        <a:buClr>
          <a:srgbClr val="FFFFFF"/>
        </a:buClr>
        <a:buSzPct val="171000"/>
        <a:buFont typeface="Arial"/>
        <a:buChar char="•"/>
        <a:tabLst/>
        <a:defRPr sz="4400" b="0" i="0" u="none" strike="noStrike" cap="none" spc="0" baseline="0">
          <a:ln>
            <a:noFill/>
          </a:ln>
          <a:solidFill>
            <a:srgbClr val="FFFFFF"/>
          </a:solidFill>
          <a:uFill>
            <a:solidFill>
              <a:srgbClr val="FFFFFF"/>
            </a:solidFill>
          </a:uFill>
          <a:latin typeface="Futura"/>
          <a:ea typeface="Futura"/>
          <a:cs typeface="Futura"/>
          <a:sym typeface="Futura"/>
        </a:defRPr>
      </a:lvl8pPr>
      <a:lvl9pPr marL="4415971" marR="0" indent="-898071" algn="l" defTabSz="647700" latinLnBrk="0">
        <a:lnSpc>
          <a:spcPct val="100000"/>
        </a:lnSpc>
        <a:spcBef>
          <a:spcPts val="1000"/>
        </a:spcBef>
        <a:spcAft>
          <a:spcPts val="0"/>
        </a:spcAft>
        <a:buClr>
          <a:srgbClr val="FFFFFF"/>
        </a:buClr>
        <a:buSzPct val="171000"/>
        <a:buFont typeface="Arial"/>
        <a:buChar char="•"/>
        <a:tabLst/>
        <a:defRPr sz="4400" b="0" i="0" u="none" strike="noStrike" cap="none" spc="0" baseline="0">
          <a:ln>
            <a:noFill/>
          </a:ln>
          <a:solidFill>
            <a:srgbClr val="FFFFFF"/>
          </a:solidFill>
          <a:uFill>
            <a:solidFill>
              <a:srgbClr val="FFFFFF"/>
            </a:solidFill>
          </a:uFill>
          <a:latin typeface="Futura"/>
          <a:ea typeface="Futura"/>
          <a:cs typeface="Futura"/>
          <a:sym typeface="Futura"/>
        </a:defRPr>
      </a:lvl9pPr>
    </p:bodyStyle>
    <p:otherStyle>
      <a:lvl1pPr marL="0" marR="0" indent="0" algn="r" defTabSz="647700" latinLnBrk="0">
        <a:lnSpc>
          <a:spcPct val="100000"/>
        </a:lnSpc>
        <a:spcBef>
          <a:spcPts val="0"/>
        </a:spcBef>
        <a:spcAft>
          <a:spcPts val="0"/>
        </a:spcAft>
        <a:buClrTx/>
        <a:buSzTx/>
        <a:buFontTx/>
        <a:buNone/>
        <a:tabLst/>
        <a:defRPr sz="1600" b="0" i="0" u="none" strike="noStrike" cap="none" spc="0" baseline="0">
          <a:ln>
            <a:noFill/>
          </a:ln>
          <a:solidFill>
            <a:schemeClr val="tx1"/>
          </a:solidFill>
          <a:uFill>
            <a:solidFill>
              <a:srgbClr val="9A9A9A"/>
            </a:solidFill>
          </a:uFill>
          <a:latin typeface="+mn-lt"/>
          <a:ea typeface="+mn-ea"/>
          <a:cs typeface="+mn-cs"/>
          <a:sym typeface="Futura Condensed"/>
        </a:defRPr>
      </a:lvl1pPr>
      <a:lvl2pPr marL="0" marR="0" indent="0" algn="r" defTabSz="647700" latinLnBrk="0">
        <a:lnSpc>
          <a:spcPct val="100000"/>
        </a:lnSpc>
        <a:spcBef>
          <a:spcPts val="0"/>
        </a:spcBef>
        <a:spcAft>
          <a:spcPts val="0"/>
        </a:spcAft>
        <a:buClrTx/>
        <a:buSzTx/>
        <a:buFontTx/>
        <a:buNone/>
        <a:tabLst/>
        <a:defRPr sz="1600" b="0" i="0" u="none" strike="noStrike" cap="none" spc="0" baseline="0">
          <a:ln>
            <a:noFill/>
          </a:ln>
          <a:solidFill>
            <a:schemeClr val="tx1"/>
          </a:solidFill>
          <a:uFill>
            <a:solidFill>
              <a:srgbClr val="9A9A9A"/>
            </a:solidFill>
          </a:uFill>
          <a:latin typeface="+mn-lt"/>
          <a:ea typeface="+mn-ea"/>
          <a:cs typeface="+mn-cs"/>
          <a:sym typeface="Futura Condensed"/>
        </a:defRPr>
      </a:lvl2pPr>
      <a:lvl3pPr marL="0" marR="0" indent="0" algn="r" defTabSz="647700" latinLnBrk="0">
        <a:lnSpc>
          <a:spcPct val="100000"/>
        </a:lnSpc>
        <a:spcBef>
          <a:spcPts val="0"/>
        </a:spcBef>
        <a:spcAft>
          <a:spcPts val="0"/>
        </a:spcAft>
        <a:buClrTx/>
        <a:buSzTx/>
        <a:buFontTx/>
        <a:buNone/>
        <a:tabLst/>
        <a:defRPr sz="1600" b="0" i="0" u="none" strike="noStrike" cap="none" spc="0" baseline="0">
          <a:ln>
            <a:noFill/>
          </a:ln>
          <a:solidFill>
            <a:schemeClr val="tx1"/>
          </a:solidFill>
          <a:uFill>
            <a:solidFill>
              <a:srgbClr val="9A9A9A"/>
            </a:solidFill>
          </a:uFill>
          <a:latin typeface="+mn-lt"/>
          <a:ea typeface="+mn-ea"/>
          <a:cs typeface="+mn-cs"/>
          <a:sym typeface="Futura Condensed"/>
        </a:defRPr>
      </a:lvl3pPr>
      <a:lvl4pPr marL="0" marR="0" indent="0" algn="r" defTabSz="647700" latinLnBrk="0">
        <a:lnSpc>
          <a:spcPct val="100000"/>
        </a:lnSpc>
        <a:spcBef>
          <a:spcPts val="0"/>
        </a:spcBef>
        <a:spcAft>
          <a:spcPts val="0"/>
        </a:spcAft>
        <a:buClrTx/>
        <a:buSzTx/>
        <a:buFontTx/>
        <a:buNone/>
        <a:tabLst/>
        <a:defRPr sz="1600" b="0" i="0" u="none" strike="noStrike" cap="none" spc="0" baseline="0">
          <a:ln>
            <a:noFill/>
          </a:ln>
          <a:solidFill>
            <a:schemeClr val="tx1"/>
          </a:solidFill>
          <a:uFill>
            <a:solidFill>
              <a:srgbClr val="9A9A9A"/>
            </a:solidFill>
          </a:uFill>
          <a:latin typeface="+mn-lt"/>
          <a:ea typeface="+mn-ea"/>
          <a:cs typeface="+mn-cs"/>
          <a:sym typeface="Futura Condensed"/>
        </a:defRPr>
      </a:lvl4pPr>
      <a:lvl5pPr marL="0" marR="0" indent="0" algn="r" defTabSz="647700" latinLnBrk="0">
        <a:lnSpc>
          <a:spcPct val="100000"/>
        </a:lnSpc>
        <a:spcBef>
          <a:spcPts val="0"/>
        </a:spcBef>
        <a:spcAft>
          <a:spcPts val="0"/>
        </a:spcAft>
        <a:buClrTx/>
        <a:buSzTx/>
        <a:buFontTx/>
        <a:buNone/>
        <a:tabLst/>
        <a:defRPr sz="1600" b="0" i="0" u="none" strike="noStrike" cap="none" spc="0" baseline="0">
          <a:ln>
            <a:noFill/>
          </a:ln>
          <a:solidFill>
            <a:schemeClr val="tx1"/>
          </a:solidFill>
          <a:uFill>
            <a:solidFill>
              <a:srgbClr val="9A9A9A"/>
            </a:solidFill>
          </a:uFill>
          <a:latin typeface="+mn-lt"/>
          <a:ea typeface="+mn-ea"/>
          <a:cs typeface="+mn-cs"/>
          <a:sym typeface="Futura Condensed"/>
        </a:defRPr>
      </a:lvl5pPr>
      <a:lvl6pPr marL="0" marR="0" indent="0" algn="r" defTabSz="647700" latinLnBrk="0">
        <a:lnSpc>
          <a:spcPct val="100000"/>
        </a:lnSpc>
        <a:spcBef>
          <a:spcPts val="0"/>
        </a:spcBef>
        <a:spcAft>
          <a:spcPts val="0"/>
        </a:spcAft>
        <a:buClrTx/>
        <a:buSzTx/>
        <a:buFontTx/>
        <a:buNone/>
        <a:tabLst/>
        <a:defRPr sz="1600" b="0" i="0" u="none" strike="noStrike" cap="none" spc="0" baseline="0">
          <a:ln>
            <a:noFill/>
          </a:ln>
          <a:solidFill>
            <a:schemeClr val="tx1"/>
          </a:solidFill>
          <a:uFill>
            <a:solidFill>
              <a:srgbClr val="9A9A9A"/>
            </a:solidFill>
          </a:uFill>
          <a:latin typeface="+mn-lt"/>
          <a:ea typeface="+mn-ea"/>
          <a:cs typeface="+mn-cs"/>
          <a:sym typeface="Futura Condensed"/>
        </a:defRPr>
      </a:lvl6pPr>
      <a:lvl7pPr marL="0" marR="0" indent="0" algn="r" defTabSz="647700" latinLnBrk="0">
        <a:lnSpc>
          <a:spcPct val="100000"/>
        </a:lnSpc>
        <a:spcBef>
          <a:spcPts val="0"/>
        </a:spcBef>
        <a:spcAft>
          <a:spcPts val="0"/>
        </a:spcAft>
        <a:buClrTx/>
        <a:buSzTx/>
        <a:buFontTx/>
        <a:buNone/>
        <a:tabLst/>
        <a:defRPr sz="1600" b="0" i="0" u="none" strike="noStrike" cap="none" spc="0" baseline="0">
          <a:ln>
            <a:noFill/>
          </a:ln>
          <a:solidFill>
            <a:schemeClr val="tx1"/>
          </a:solidFill>
          <a:uFill>
            <a:solidFill>
              <a:srgbClr val="9A9A9A"/>
            </a:solidFill>
          </a:uFill>
          <a:latin typeface="+mn-lt"/>
          <a:ea typeface="+mn-ea"/>
          <a:cs typeface="+mn-cs"/>
          <a:sym typeface="Futura Condensed"/>
        </a:defRPr>
      </a:lvl7pPr>
      <a:lvl8pPr marL="0" marR="0" indent="0" algn="r" defTabSz="647700" latinLnBrk="0">
        <a:lnSpc>
          <a:spcPct val="100000"/>
        </a:lnSpc>
        <a:spcBef>
          <a:spcPts val="0"/>
        </a:spcBef>
        <a:spcAft>
          <a:spcPts val="0"/>
        </a:spcAft>
        <a:buClrTx/>
        <a:buSzTx/>
        <a:buFontTx/>
        <a:buNone/>
        <a:tabLst/>
        <a:defRPr sz="1600" b="0" i="0" u="none" strike="noStrike" cap="none" spc="0" baseline="0">
          <a:ln>
            <a:noFill/>
          </a:ln>
          <a:solidFill>
            <a:schemeClr val="tx1"/>
          </a:solidFill>
          <a:uFill>
            <a:solidFill>
              <a:srgbClr val="9A9A9A"/>
            </a:solidFill>
          </a:uFill>
          <a:latin typeface="+mn-lt"/>
          <a:ea typeface="+mn-ea"/>
          <a:cs typeface="+mn-cs"/>
          <a:sym typeface="Futura Condensed"/>
        </a:defRPr>
      </a:lvl8pPr>
      <a:lvl9pPr marL="0" marR="0" indent="0" algn="r" defTabSz="647700" latinLnBrk="0">
        <a:lnSpc>
          <a:spcPct val="100000"/>
        </a:lnSpc>
        <a:spcBef>
          <a:spcPts val="0"/>
        </a:spcBef>
        <a:spcAft>
          <a:spcPts val="0"/>
        </a:spcAft>
        <a:buClrTx/>
        <a:buSzTx/>
        <a:buFontTx/>
        <a:buNone/>
        <a:tabLst/>
        <a:defRPr sz="1600" b="0" i="0" u="none" strike="noStrike" cap="none" spc="0" baseline="0">
          <a:ln>
            <a:noFill/>
          </a:ln>
          <a:solidFill>
            <a:schemeClr val="tx1"/>
          </a:solidFill>
          <a:uFill>
            <a:solidFill>
              <a:srgbClr val="9A9A9A"/>
            </a:solidFill>
          </a:uFill>
          <a:latin typeface="+mn-lt"/>
          <a:ea typeface="+mn-ea"/>
          <a:cs typeface="+mn-cs"/>
          <a:sym typeface="Futura Condensed"/>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tif"/><Relationship Id="rId1" Type="http://schemas.openxmlformats.org/officeDocument/2006/relationships/slideLayout" Target="../slideLayouts/slideLayout16.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19.t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0.xml"/><Relationship Id="rId3" Type="http://schemas.openxmlformats.org/officeDocument/2006/relationships/image" Target="../media/image20.t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1.xml"/><Relationship Id="rId3" Type="http://schemas.openxmlformats.org/officeDocument/2006/relationships/image" Target="../media/image21.t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2.t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3.tif"/></Relationships>
</file>

<file path=ppt/slides/_rels/slide16.xml.rels><?xml version="1.0" encoding="UTF-8" standalone="yes"?>
<Relationships xmlns="http://schemas.openxmlformats.org/package/2006/relationships"><Relationship Id="rId3" Type="http://schemas.openxmlformats.org/officeDocument/2006/relationships/image" Target="../media/image24.tif"/><Relationship Id="rId4" Type="http://schemas.openxmlformats.org/officeDocument/2006/relationships/image" Target="../media/image25.tif"/><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38.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image" Target="../media/image30.png"/><Relationship Id="rId3" Type="http://schemas.openxmlformats.org/officeDocument/2006/relationships/image" Target="../media/image3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image" Target="../media/image3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image" Target="../media/image33.png"/><Relationship Id="rId3" Type="http://schemas.openxmlformats.org/officeDocument/2006/relationships/image" Target="../media/image3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image" Target="../media/image35.png"/><Relationship Id="rId3" Type="http://schemas.openxmlformats.org/officeDocument/2006/relationships/image" Target="../media/image3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jpeg"/><Relationship Id="rId1" Type="http://schemas.openxmlformats.org/officeDocument/2006/relationships/slideLayout" Target="../slideLayouts/slideLayout38.xml"/><Relationship Id="rId2" Type="http://schemas.openxmlformats.org/officeDocument/2006/relationships/image" Target="../media/image3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1.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2.tif"/><Relationship Id="rId3" Type="http://schemas.openxmlformats.org/officeDocument/2006/relationships/image" Target="../media/image43.ti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image" Target="../media/image44.png"/><Relationship Id="rId3" Type="http://schemas.openxmlformats.org/officeDocument/2006/relationships/image" Target="../media/image4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1" Type="http://schemas.openxmlformats.org/officeDocument/2006/relationships/slideLayout" Target="../slideLayouts/slideLayout38.xml"/><Relationship Id="rId2" Type="http://schemas.openxmlformats.org/officeDocument/2006/relationships/image" Target="../media/image4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xml"/><Relationship Id="rId3" Type="http://schemas.openxmlformats.org/officeDocument/2006/relationships/image" Target="../media/image5.tif"/></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5" Type="http://schemas.openxmlformats.org/officeDocument/2006/relationships/image" Target="../media/image9.jpeg"/><Relationship Id="rId6" Type="http://schemas.openxmlformats.org/officeDocument/2006/relationships/image" Target="../media/image10.jpeg"/><Relationship Id="rId7" Type="http://schemas.openxmlformats.org/officeDocument/2006/relationships/image" Target="../media/image11.png"/><Relationship Id="rId1" Type="http://schemas.openxmlformats.org/officeDocument/2006/relationships/slideLayout" Target="../slideLayouts/slideLayout5.xml"/><Relationship Id="rId2" Type="http://schemas.openxmlformats.org/officeDocument/2006/relationships/image" Target="../media/image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xml"/><Relationship Id="rId3" Type="http://schemas.openxmlformats.org/officeDocument/2006/relationships/image" Target="../media/image1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xml"/><Relationship Id="rId3" Type="http://schemas.openxmlformats.org/officeDocument/2006/relationships/image" Target="../media/image13.tif"/></Relationships>
</file>

<file path=ppt/slides/_rels/slide9.xml.rels><?xml version="1.0" encoding="UTF-8" standalone="yes"?>
<Relationships xmlns="http://schemas.openxmlformats.org/package/2006/relationships"><Relationship Id="rId3" Type="http://schemas.openxmlformats.org/officeDocument/2006/relationships/image" Target="../media/image14.tif"/><Relationship Id="rId4" Type="http://schemas.openxmlformats.org/officeDocument/2006/relationships/image" Target="../media/image15.tif"/><Relationship Id="rId5" Type="http://schemas.openxmlformats.org/officeDocument/2006/relationships/image" Target="../media/image16.png"/><Relationship Id="rId1" Type="http://schemas.openxmlformats.org/officeDocument/2006/relationships/slideLayout" Target="../slideLayouts/slideLayout16.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 name="Multi-wavelength Probe of…"/>
          <p:cNvSpPr txBox="1"/>
          <p:nvPr/>
        </p:nvSpPr>
        <p:spPr>
          <a:xfrm>
            <a:off x="915941" y="2185176"/>
            <a:ext cx="11807261" cy="145680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defRPr sz="5000">
                <a:latin typeface="Helvetica Neue Medium"/>
                <a:ea typeface="Helvetica Neue Medium"/>
                <a:cs typeface="Helvetica Neue Medium"/>
                <a:sym typeface="Helvetica Neue Medium"/>
              </a:defRPr>
            </a:pPr>
            <a:r>
              <a:rPr sz="4400" b="1" dirty="0">
                <a:solidFill>
                  <a:srgbClr val="000090"/>
                </a:solidFill>
                <a:latin typeface="Arial Black"/>
                <a:cs typeface="Arial Black"/>
              </a:rPr>
              <a:t>Prob</a:t>
            </a:r>
            <a:r>
              <a:rPr lang="en-US" sz="4400" b="1" dirty="0">
                <a:solidFill>
                  <a:srgbClr val="000090"/>
                </a:solidFill>
                <a:latin typeface="Arial Black"/>
                <a:cs typeface="Arial Black"/>
              </a:rPr>
              <a:t>ing </a:t>
            </a:r>
            <a:r>
              <a:rPr lang="en-US" sz="4400" b="1" dirty="0" smtClean="0">
                <a:solidFill>
                  <a:srgbClr val="000090"/>
                </a:solidFill>
                <a:latin typeface="Arial Black"/>
                <a:cs typeface="Arial Black"/>
              </a:rPr>
              <a:t>Ionized Gas on Galactic Scale</a:t>
            </a:r>
            <a:r>
              <a:rPr sz="4400" b="1" dirty="0" smtClean="0">
                <a:solidFill>
                  <a:srgbClr val="000090"/>
                </a:solidFill>
                <a:latin typeface="Arial Black"/>
                <a:cs typeface="Arial Black"/>
              </a:rPr>
              <a:t>  </a:t>
            </a:r>
            <a:endParaRPr sz="4400" b="1" dirty="0">
              <a:solidFill>
                <a:srgbClr val="000090"/>
              </a:solidFill>
              <a:latin typeface="Arial Black"/>
              <a:cs typeface="Arial Black"/>
            </a:endParaRPr>
          </a:p>
          <a:p>
            <a:pPr algn="ctr">
              <a:defRPr sz="5000">
                <a:latin typeface="Helvetica Neue Medium"/>
                <a:ea typeface="Helvetica Neue Medium"/>
                <a:cs typeface="Helvetica Neue Medium"/>
                <a:sym typeface="Helvetica Neue Medium"/>
              </a:defRPr>
            </a:pPr>
            <a:r>
              <a:rPr lang="en-US" sz="4400" b="1" dirty="0">
                <a:solidFill>
                  <a:srgbClr val="000090"/>
                </a:solidFill>
                <a:latin typeface="Arial Black"/>
                <a:cs typeface="Arial Black"/>
              </a:rPr>
              <a:t>With Subaru</a:t>
            </a:r>
            <a:endParaRPr sz="4400" b="1" dirty="0">
              <a:solidFill>
                <a:srgbClr val="000090"/>
              </a:solidFill>
              <a:latin typeface="Arial Black"/>
              <a:cs typeface="Arial Black"/>
            </a:endParaRPr>
          </a:p>
        </p:txBody>
      </p:sp>
      <p:sp>
        <p:nvSpPr>
          <p:cNvPr id="356" name="Taotao Fang…"/>
          <p:cNvSpPr txBox="1"/>
          <p:nvPr/>
        </p:nvSpPr>
        <p:spPr>
          <a:xfrm>
            <a:off x="3860386" y="4020203"/>
            <a:ext cx="5284036" cy="36266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a:defRPr sz="3500" b="1" i="1"/>
            </a:pPr>
            <a:r>
              <a:rPr lang="en-US" dirty="0" smtClean="0">
                <a:solidFill>
                  <a:srgbClr val="0000FF"/>
                </a:solidFill>
              </a:rPr>
              <a:t>Junfeng Wang</a:t>
            </a:r>
          </a:p>
          <a:p>
            <a:pPr algn="ctr">
              <a:defRPr sz="3500" b="1" i="1"/>
            </a:pPr>
            <a:r>
              <a:rPr lang="en-US" sz="2800" dirty="0" smtClean="0">
                <a:solidFill>
                  <a:srgbClr val="0000FF"/>
                </a:solidFill>
              </a:rPr>
              <a:t>Department of Astronomy</a:t>
            </a:r>
          </a:p>
          <a:p>
            <a:pPr algn="ctr">
              <a:defRPr sz="3500" b="1" i="1"/>
            </a:pPr>
            <a:endParaRPr lang="en-US" dirty="0" smtClean="0">
              <a:solidFill>
                <a:srgbClr val="0000FF"/>
              </a:solidFill>
            </a:endParaRPr>
          </a:p>
          <a:p>
            <a:pPr algn="ctr">
              <a:defRPr sz="3500" b="1" i="1"/>
            </a:pPr>
            <a:r>
              <a:rPr dirty="0" smtClean="0">
                <a:solidFill>
                  <a:srgbClr val="0000FF"/>
                </a:solidFill>
              </a:rPr>
              <a:t>Taotao Fang</a:t>
            </a:r>
            <a:endParaRPr lang="en-US" dirty="0">
              <a:solidFill>
                <a:srgbClr val="0000FF"/>
              </a:solidFill>
            </a:endParaRPr>
          </a:p>
          <a:p>
            <a:pPr algn="ctr">
              <a:defRPr sz="3500" b="1" i="1"/>
            </a:pPr>
            <a:r>
              <a:rPr lang="en-US" sz="3200" b="1" i="1" dirty="0" smtClean="0">
                <a:solidFill>
                  <a:srgbClr val="0000FF"/>
                </a:solidFill>
                <a:latin typeface="+mn-lt"/>
                <a:cs typeface="Cooper Black"/>
              </a:rPr>
              <a:t>Dean of the College </a:t>
            </a:r>
            <a:r>
              <a:rPr lang="en-US" sz="3200" b="1" i="1" dirty="0">
                <a:solidFill>
                  <a:srgbClr val="0000FF"/>
                </a:solidFill>
                <a:latin typeface="+mn-lt"/>
                <a:cs typeface="Cooper Black"/>
              </a:rPr>
              <a:t>of Physics</a:t>
            </a:r>
            <a:endParaRPr sz="3200" b="1" i="1" dirty="0">
              <a:solidFill>
                <a:srgbClr val="0000FF"/>
              </a:solidFill>
              <a:latin typeface="+mn-lt"/>
              <a:cs typeface="Cooper Black"/>
            </a:endParaRPr>
          </a:p>
          <a:p>
            <a:pPr algn="ctr">
              <a:defRPr sz="3500" b="1" i="1"/>
            </a:pPr>
            <a:endParaRPr lang="en-US" sz="3200" dirty="0" smtClean="0">
              <a:solidFill>
                <a:srgbClr val="0000FF"/>
              </a:solidFill>
              <a:latin typeface="+mn-lt"/>
              <a:cs typeface="Cooper Black"/>
            </a:endParaRPr>
          </a:p>
          <a:p>
            <a:pPr algn="ctr">
              <a:defRPr sz="3500" b="1" i="1"/>
            </a:pPr>
            <a:r>
              <a:rPr sz="3200" dirty="0" smtClean="0">
                <a:solidFill>
                  <a:srgbClr val="0000FF"/>
                </a:solidFill>
                <a:latin typeface="+mn-lt"/>
                <a:cs typeface="Cooper Black"/>
              </a:rPr>
              <a:t>Xiamen University</a:t>
            </a:r>
            <a:r>
              <a:rPr lang="en-US" sz="3200" dirty="0" smtClean="0">
                <a:solidFill>
                  <a:srgbClr val="0000FF"/>
                </a:solidFill>
                <a:latin typeface="+mn-lt"/>
                <a:cs typeface="Cooper Black"/>
              </a:rPr>
              <a:t>, China</a:t>
            </a:r>
            <a:endParaRPr sz="3200" dirty="0">
              <a:solidFill>
                <a:srgbClr val="0000FF"/>
              </a:solidFill>
              <a:latin typeface="+mn-lt"/>
              <a:cs typeface="Cooper Black"/>
            </a:endParaRPr>
          </a:p>
        </p:txBody>
      </p:sp>
      <p:sp>
        <p:nvSpPr>
          <p:cNvPr id="2" name="TextBox 1"/>
          <p:cNvSpPr txBox="1"/>
          <p:nvPr/>
        </p:nvSpPr>
        <p:spPr>
          <a:xfrm>
            <a:off x="2616207" y="8447365"/>
            <a:ext cx="7861126"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kumimoji="0" lang="en-US" sz="3000" b="0" i="0" u="none" strike="noStrike" cap="none" spc="0" normalizeH="0" baseline="0" dirty="0" smtClean="0">
                <a:ln>
                  <a:noFill/>
                </a:ln>
                <a:solidFill>
                  <a:srgbClr val="800000"/>
                </a:solidFill>
                <a:effectLst/>
                <a:uFill>
                  <a:solidFill>
                    <a:srgbClr val="FFFFFF"/>
                  </a:solidFill>
                </a:uFill>
                <a:latin typeface="Helvetica Neue"/>
                <a:ea typeface="Helvetica Neue"/>
                <a:cs typeface="Helvetica Neue"/>
                <a:sym typeface="Helvetica Neue"/>
              </a:rPr>
              <a:t>Subaru</a:t>
            </a:r>
            <a:r>
              <a:rPr kumimoji="0" lang="en-US" sz="3000" b="0" i="0" u="none" strike="noStrike" cap="none" spc="0" normalizeH="0" dirty="0" smtClean="0">
                <a:ln>
                  <a:noFill/>
                </a:ln>
                <a:solidFill>
                  <a:srgbClr val="800000"/>
                </a:solidFill>
                <a:effectLst/>
                <a:uFill>
                  <a:solidFill>
                    <a:srgbClr val="FFFFFF"/>
                  </a:solidFill>
                </a:uFill>
                <a:latin typeface="Helvetica Neue"/>
                <a:ea typeface="Helvetica Neue"/>
                <a:cs typeface="Helvetica Neue"/>
                <a:sym typeface="Helvetica Neue"/>
              </a:rPr>
              <a:t> </a:t>
            </a:r>
            <a:r>
              <a:rPr lang="en-US" dirty="0">
                <a:solidFill>
                  <a:srgbClr val="800000"/>
                </a:solidFill>
              </a:rPr>
              <a:t>Users Meeting </a:t>
            </a:r>
            <a:r>
              <a:rPr lang="en-US" dirty="0" smtClean="0">
                <a:solidFill>
                  <a:srgbClr val="800000"/>
                </a:solidFill>
              </a:rPr>
              <a:t>FY17 @ NAOJ, </a:t>
            </a:r>
            <a:r>
              <a:rPr lang="en-US" dirty="0" err="1" smtClean="0">
                <a:solidFill>
                  <a:srgbClr val="800000"/>
                </a:solidFill>
              </a:rPr>
              <a:t>Mitaka</a:t>
            </a:r>
            <a:endParaRPr kumimoji="0" lang="en-US" sz="3000" b="0" i="0" u="none" strike="noStrike" cap="none" spc="0" normalizeH="0" baseline="0" dirty="0">
              <a:ln>
                <a:noFill/>
              </a:ln>
              <a:solidFill>
                <a:srgbClr val="800000"/>
              </a:solidFill>
              <a:effectLst/>
              <a:uFill>
                <a:solidFill>
                  <a:srgbClr val="FFFFFF"/>
                </a:solidFill>
              </a:uFill>
              <a:sym typeface="Helvetica Neue"/>
            </a:endParaRPr>
          </a:p>
        </p:txBody>
      </p:sp>
      <p:pic>
        <p:nvPicPr>
          <p:cNvPr id="7" name="Picture 6"/>
          <p:cNvPicPr>
            <a:picLocks noChangeAspect="1"/>
          </p:cNvPicPr>
          <p:nvPr/>
        </p:nvPicPr>
        <p:blipFill>
          <a:blip r:embed="rId2"/>
          <a:stretch>
            <a:fillRect/>
          </a:stretch>
        </p:blipFill>
        <p:spPr>
          <a:xfrm>
            <a:off x="8853633" y="3901567"/>
            <a:ext cx="2238996" cy="2238996"/>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8" name="Slide Number"/>
          <p:cNvSpPr txBox="1">
            <a:spLocks noGrp="1"/>
          </p:cNvSpPr>
          <p:nvPr>
            <p:ph type="sldNum" sz="quarter" idx="2"/>
          </p:nvPr>
        </p:nvSpPr>
        <p:spPr>
          <a:xfrm>
            <a:off x="12097385" y="9233901"/>
            <a:ext cx="257176" cy="324248"/>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10</a:t>
            </a:fld>
            <a:endParaRPr/>
          </a:p>
        </p:txBody>
      </p:sp>
      <p:pic>
        <p:nvPicPr>
          <p:cNvPr id="519" name="all sky agn.pdf" descr="all sky agn.pdf"/>
          <p:cNvPicPr>
            <a:picLocks/>
          </p:cNvPicPr>
          <p:nvPr/>
        </p:nvPicPr>
        <p:blipFill>
          <a:blip r:embed="rId3">
            <a:extLst/>
          </a:blip>
          <a:stretch>
            <a:fillRect/>
          </a:stretch>
        </p:blipFill>
        <p:spPr>
          <a:xfrm>
            <a:off x="-485192" y="-1262296"/>
            <a:ext cx="14261667" cy="7375403"/>
          </a:xfrm>
          <a:prstGeom prst="rect">
            <a:avLst/>
          </a:prstGeom>
          <a:ln w="12700">
            <a:miter lim="400000"/>
          </a:ln>
        </p:spPr>
      </p:pic>
      <p:pic>
        <p:nvPicPr>
          <p:cNvPr id="520" name="ovii line.tiff" descr="ovii line.tiff"/>
          <p:cNvPicPr>
            <a:picLocks noChangeAspect="1"/>
          </p:cNvPicPr>
          <p:nvPr/>
        </p:nvPicPr>
        <p:blipFill>
          <a:blip r:embed="rId4">
            <a:extLst/>
          </a:blip>
          <a:stretch>
            <a:fillRect/>
          </a:stretch>
        </p:blipFill>
        <p:spPr>
          <a:xfrm>
            <a:off x="0" y="4647084"/>
            <a:ext cx="13004801" cy="4043040"/>
          </a:xfrm>
          <a:prstGeom prst="rect">
            <a:avLst/>
          </a:prstGeom>
          <a:ln w="12700">
            <a:miter lim="400000"/>
          </a:ln>
        </p:spPr>
      </p:pic>
      <p:sp>
        <p:nvSpPr>
          <p:cNvPr id="521" name="Fang et al. (2015)"/>
          <p:cNvSpPr txBox="1"/>
          <p:nvPr/>
        </p:nvSpPr>
        <p:spPr>
          <a:xfrm>
            <a:off x="5158271" y="8811934"/>
            <a:ext cx="3283184" cy="535049"/>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buFont typeface="Calibri"/>
              <a:defRPr b="1" i="1"/>
            </a:lvl1pPr>
          </a:lstStyle>
          <a:p>
            <a:r>
              <a:t>Fang et al. (2015)</a:t>
            </a:r>
          </a:p>
        </p:txBody>
      </p:sp>
      <p:sp>
        <p:nvSpPr>
          <p:cNvPr id="2" name="TextBox 1"/>
          <p:cNvSpPr txBox="1"/>
          <p:nvPr/>
        </p:nvSpPr>
        <p:spPr>
          <a:xfrm>
            <a:off x="889037" y="8669644"/>
            <a:ext cx="3800463"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647700" rtl="0" fontAlgn="auto" latinLnBrk="0" hangingPunct="0">
              <a:lnSpc>
                <a:spcPct val="100000"/>
              </a:lnSpc>
              <a:spcBef>
                <a:spcPts val="0"/>
              </a:spcBef>
              <a:spcAft>
                <a:spcPts val="0"/>
              </a:spcAft>
              <a:buClr>
                <a:srgbClr val="000000"/>
              </a:buClr>
              <a:buSzTx/>
              <a:buFont typeface="Futura Condensed"/>
              <a:buNone/>
              <a:tabLst/>
            </a:pPr>
            <a:r>
              <a:rPr kumimoji="0" lang="en-US" sz="3000" b="0" i="0" u="none" strike="noStrike" cap="none" spc="0" normalizeH="0" baseline="0" dirty="0" smtClean="0">
                <a:ln>
                  <a:noFill/>
                </a:ln>
                <a:solidFill>
                  <a:srgbClr val="000000"/>
                </a:solidFill>
                <a:effectLst/>
                <a:uFill>
                  <a:solidFill>
                    <a:srgbClr val="FFFFFF"/>
                  </a:solidFill>
                </a:uFill>
                <a:latin typeface="Helvetica Neue"/>
                <a:ea typeface="Helvetica Neue"/>
                <a:cs typeface="Helvetica Neue"/>
                <a:sym typeface="Helvetica Neue"/>
              </a:rPr>
              <a:t>X-ray OVII</a:t>
            </a:r>
            <a:r>
              <a:rPr kumimoji="0" lang="en-US" sz="3000" b="0" i="0" u="none" strike="noStrike" cap="none" spc="0" normalizeH="0" dirty="0" smtClean="0">
                <a:ln>
                  <a:noFill/>
                </a:ln>
                <a:solidFill>
                  <a:srgbClr val="000000"/>
                </a:solidFill>
                <a:effectLst/>
                <a:uFill>
                  <a:solidFill>
                    <a:srgbClr val="FFFFFF"/>
                  </a:solidFill>
                </a:uFill>
                <a:latin typeface="Helvetica Neue"/>
                <a:ea typeface="Helvetica Neue"/>
                <a:cs typeface="Helvetica Neue"/>
                <a:sym typeface="Helvetica Neue"/>
              </a:rPr>
              <a:t> absorption</a:t>
            </a:r>
            <a:endParaRPr kumimoji="0" lang="en-US" sz="3000" b="0" i="0" u="none" strike="noStrike" cap="none" spc="0" normalizeH="0" baseline="0" dirty="0">
              <a:ln>
                <a:noFill/>
              </a:ln>
              <a:solidFill>
                <a:srgbClr val="000000"/>
              </a:solidFill>
              <a:effectLst/>
              <a:uFill>
                <a:solidFill>
                  <a:srgbClr val="FFFFFF"/>
                </a:solidFill>
              </a:uFill>
              <a:latin typeface="Helvetica Neue"/>
              <a:ea typeface="Helvetica Neue"/>
              <a:cs typeface="Helvetica Neue"/>
              <a:sym typeface="Helvetica Neue"/>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 name="Slide Number"/>
          <p:cNvSpPr txBox="1">
            <a:spLocks noGrp="1"/>
          </p:cNvSpPr>
          <p:nvPr>
            <p:ph type="sldNum" sz="quarter" idx="2"/>
          </p:nvPr>
        </p:nvSpPr>
        <p:spPr>
          <a:xfrm>
            <a:off x="12110780" y="9233901"/>
            <a:ext cx="243781" cy="324248"/>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11</a:t>
            </a:fld>
            <a:endParaRPr/>
          </a:p>
        </p:txBody>
      </p:sp>
      <p:sp>
        <p:nvSpPr>
          <p:cNvPr id="475" name="Hα Absorption: From SDSS"/>
          <p:cNvSpPr txBox="1"/>
          <p:nvPr/>
        </p:nvSpPr>
        <p:spPr>
          <a:xfrm>
            <a:off x="484617" y="484927"/>
            <a:ext cx="7272160" cy="56425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vl1pPr>
          </a:lstStyle>
          <a:p>
            <a:r>
              <a:rPr dirty="0"/>
              <a:t>Hα </a:t>
            </a:r>
            <a:r>
              <a:rPr dirty="0" smtClean="0"/>
              <a:t>Absorption</a:t>
            </a:r>
            <a:r>
              <a:rPr lang="en-US" dirty="0" smtClean="0"/>
              <a:t> in MW Halo</a:t>
            </a:r>
            <a:r>
              <a:rPr dirty="0" smtClean="0"/>
              <a:t>: </a:t>
            </a:r>
            <a:r>
              <a:rPr dirty="0"/>
              <a:t>From SDSS</a:t>
            </a:r>
          </a:p>
        </p:txBody>
      </p:sp>
      <p:pic>
        <p:nvPicPr>
          <p:cNvPr id="476" name="Ha abs spec.tiff" descr="Ha abs spec.tiff"/>
          <p:cNvPicPr>
            <a:picLocks noChangeAspect="1"/>
          </p:cNvPicPr>
          <p:nvPr/>
        </p:nvPicPr>
        <p:blipFill>
          <a:blip r:embed="rId3">
            <a:extLst/>
          </a:blip>
          <a:stretch>
            <a:fillRect/>
          </a:stretch>
        </p:blipFill>
        <p:spPr>
          <a:xfrm>
            <a:off x="2659418" y="1482876"/>
            <a:ext cx="6746304" cy="4809341"/>
          </a:xfrm>
          <a:prstGeom prst="rect">
            <a:avLst/>
          </a:prstGeom>
          <a:ln w="12700">
            <a:miter lim="400000"/>
          </a:ln>
        </p:spPr>
      </p:pic>
      <p:sp>
        <p:nvSpPr>
          <p:cNvPr id="478" name="SDSS the 12th data release, stacking of 750,000 galaxies…"/>
          <p:cNvSpPr txBox="1"/>
          <p:nvPr/>
        </p:nvSpPr>
        <p:spPr>
          <a:xfrm>
            <a:off x="673689" y="7045954"/>
            <a:ext cx="11631389" cy="148758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228600" indent="-228600">
              <a:buSzPct val="100000"/>
              <a:buChar char="•"/>
            </a:pPr>
            <a:r>
              <a:rPr dirty="0"/>
              <a:t>SDSS </a:t>
            </a:r>
            <a:r>
              <a:rPr lang="en-US" dirty="0" smtClean="0"/>
              <a:t>DR</a:t>
            </a:r>
            <a:r>
              <a:rPr dirty="0" smtClean="0"/>
              <a:t>12, </a:t>
            </a:r>
            <a:r>
              <a:rPr dirty="0"/>
              <a:t>stacking of 750,000 galaxies</a:t>
            </a:r>
          </a:p>
          <a:p>
            <a:pPr marL="228600" indent="-228600">
              <a:buSzPct val="100000"/>
              <a:buChar char="•"/>
            </a:pPr>
            <a:r>
              <a:rPr dirty="0"/>
              <a:t>Detecting z=0 observer’s frame Hα absorption line</a:t>
            </a:r>
          </a:p>
          <a:p>
            <a:pPr marL="228600" indent="-228600">
              <a:buSzPct val="100000"/>
              <a:buChar char="•"/>
            </a:pPr>
            <a:r>
              <a:rPr dirty="0"/>
              <a:t>Width suggest a velocity matching the escape velocity of the </a:t>
            </a:r>
            <a:r>
              <a:rPr dirty="0" smtClean="0"/>
              <a:t>halo</a:t>
            </a:r>
            <a:endParaRPr dirty="0"/>
          </a:p>
        </p:txBody>
      </p:sp>
      <p:sp>
        <p:nvSpPr>
          <p:cNvPr id="479" name="Zhang &amp; Zaritsky (2017)"/>
          <p:cNvSpPr txBox="1"/>
          <p:nvPr/>
        </p:nvSpPr>
        <p:spPr>
          <a:xfrm>
            <a:off x="2376364" y="6195033"/>
            <a:ext cx="7764625" cy="56425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i="1"/>
            </a:lvl1pPr>
          </a:lstStyle>
          <a:p>
            <a:r>
              <a:rPr dirty="0"/>
              <a:t>Zhang &amp; Zaritsky (2017</a:t>
            </a:r>
            <a:r>
              <a:rPr dirty="0" smtClean="0"/>
              <a:t>)</a:t>
            </a:r>
            <a:r>
              <a:rPr lang="en-US" dirty="0" smtClean="0"/>
              <a:t> </a:t>
            </a:r>
            <a:r>
              <a:rPr lang="en-US" sz="2800" b="0" dirty="0" smtClean="0"/>
              <a:t>Nature Astronomy</a:t>
            </a:r>
            <a:endParaRPr b="0"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4" name="Slide Number"/>
          <p:cNvSpPr txBox="1">
            <a:spLocks noGrp="1"/>
          </p:cNvSpPr>
          <p:nvPr>
            <p:ph type="sldNum" sz="quarter" idx="2"/>
          </p:nvPr>
        </p:nvSpPr>
        <p:spPr>
          <a:xfrm>
            <a:off x="12097385" y="9233901"/>
            <a:ext cx="257176" cy="324248"/>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12</a:t>
            </a:fld>
            <a:endParaRPr/>
          </a:p>
        </p:txBody>
      </p:sp>
      <p:sp>
        <p:nvSpPr>
          <p:cNvPr id="585" name="39 QSOs at redshift around 0.5…"/>
          <p:cNvSpPr txBox="1"/>
          <p:nvPr/>
        </p:nvSpPr>
        <p:spPr>
          <a:xfrm>
            <a:off x="7031888" y="3240646"/>
            <a:ext cx="5446689" cy="466151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28600" indent="-228600">
              <a:buClrTx/>
              <a:buSzPct val="100000"/>
              <a:buChar char="•"/>
              <a:defRPr sz="3400"/>
            </a:pPr>
            <a:r>
              <a:t>39 QSOs at redshift around 0.5</a:t>
            </a:r>
          </a:p>
          <a:p>
            <a:pPr marL="228600" indent="-228600">
              <a:buClrTx/>
              <a:buSzPct val="100000"/>
              <a:buChar char="•"/>
              <a:defRPr sz="3400"/>
            </a:pPr>
            <a:endParaRPr/>
          </a:p>
          <a:p>
            <a:pPr marL="228600" indent="-228600">
              <a:buClrTx/>
              <a:buSzPct val="100000"/>
              <a:buChar char="•"/>
              <a:defRPr sz="3400"/>
            </a:pPr>
            <a:r>
              <a:t>44 foreground galaxies with R &lt; 150 kpc, with z between 0.15 and 0.35</a:t>
            </a:r>
          </a:p>
          <a:p>
            <a:pPr marL="228600" indent="-228600">
              <a:buClrTx/>
              <a:buSzPct val="100000"/>
              <a:buChar char="•"/>
              <a:defRPr sz="3400"/>
            </a:pPr>
            <a:endParaRPr/>
          </a:p>
          <a:p>
            <a:pPr marL="228600" indent="-228600">
              <a:buClrTx/>
              <a:buSzPct val="100000"/>
              <a:buChar char="•"/>
              <a:defRPr sz="3400"/>
            </a:pPr>
            <a:r>
              <a:t> 28 star-forming galaxies, 16 passive galaxies</a:t>
            </a:r>
          </a:p>
        </p:txBody>
      </p:sp>
      <p:sp>
        <p:nvSpPr>
          <p:cNvPr id="586" name="COS-Halos Survey"/>
          <p:cNvSpPr txBox="1"/>
          <p:nvPr/>
        </p:nvSpPr>
        <p:spPr>
          <a:xfrm>
            <a:off x="653283" y="2378265"/>
            <a:ext cx="5464811" cy="8458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lvl1pPr>
          </a:lstStyle>
          <a:p>
            <a:r>
              <a:rPr dirty="0"/>
              <a:t>COS-Halos Survey</a:t>
            </a:r>
          </a:p>
        </p:txBody>
      </p:sp>
      <p:pic>
        <p:nvPicPr>
          <p:cNvPr id="587" name="cos-halo.tiff" descr="cos-halo.tiff"/>
          <p:cNvPicPr>
            <a:picLocks noChangeAspect="1"/>
          </p:cNvPicPr>
          <p:nvPr/>
        </p:nvPicPr>
        <p:blipFill>
          <a:blip r:embed="rId3">
            <a:extLst/>
          </a:blip>
          <a:stretch>
            <a:fillRect/>
          </a:stretch>
        </p:blipFill>
        <p:spPr>
          <a:xfrm>
            <a:off x="285732" y="3224086"/>
            <a:ext cx="5832362" cy="4163101"/>
          </a:xfrm>
          <a:prstGeom prst="rect">
            <a:avLst/>
          </a:prstGeom>
          <a:ln w="12700">
            <a:miter lim="400000"/>
          </a:ln>
        </p:spPr>
      </p:pic>
      <p:sp>
        <p:nvSpPr>
          <p:cNvPr id="588" name="Tumlinson et al. (2013)"/>
          <p:cNvSpPr txBox="1"/>
          <p:nvPr/>
        </p:nvSpPr>
        <p:spPr>
          <a:xfrm>
            <a:off x="910282" y="7682485"/>
            <a:ext cx="3881527" cy="52308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b="1" i="1"/>
            </a:lvl1pPr>
          </a:lstStyle>
          <a:p>
            <a:r>
              <a:t>Tumlinson et al. (2013)</a:t>
            </a:r>
          </a:p>
        </p:txBody>
      </p:sp>
      <p:sp>
        <p:nvSpPr>
          <p:cNvPr id="7" name="Long-standing puzzle in quasar absorption line study:…"/>
          <p:cNvSpPr txBox="1"/>
          <p:nvPr/>
        </p:nvSpPr>
        <p:spPr>
          <a:xfrm>
            <a:off x="544398" y="1244102"/>
            <a:ext cx="11916004" cy="120593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a:defRPr sz="3600" b="1"/>
            </a:pPr>
            <a:r>
              <a:rPr dirty="0"/>
              <a:t>Long-standing puzzle in quasar absorption line study:</a:t>
            </a:r>
          </a:p>
          <a:p>
            <a:pPr algn="ctr">
              <a:defRPr sz="3600" b="1"/>
            </a:pPr>
            <a:r>
              <a:rPr dirty="0"/>
              <a:t>Where are these absorbers? Galaxies or the IGM?</a:t>
            </a:r>
          </a:p>
        </p:txBody>
      </p:sp>
      <p:sp>
        <p:nvSpPr>
          <p:cNvPr id="8" name="what about external galaxies?"/>
          <p:cNvSpPr txBox="1"/>
          <p:nvPr/>
        </p:nvSpPr>
        <p:spPr>
          <a:xfrm>
            <a:off x="643613" y="305141"/>
            <a:ext cx="8552554" cy="78483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a:buFont typeface="Calibri"/>
              <a:defRPr sz="4600" b="1">
                <a:solidFill>
                  <a:srgbClr val="FFFFFF"/>
                </a:solidFill>
              </a:defRPr>
            </a:lvl1pPr>
          </a:lstStyle>
          <a:p>
            <a:r>
              <a:rPr lang="en-US" dirty="0" smtClean="0">
                <a:solidFill>
                  <a:srgbClr val="FF0000"/>
                </a:solidFill>
              </a:rPr>
              <a:t>W</a:t>
            </a:r>
            <a:r>
              <a:rPr dirty="0" smtClean="0">
                <a:solidFill>
                  <a:srgbClr val="FF0000"/>
                </a:solidFill>
              </a:rPr>
              <a:t>hat </a:t>
            </a:r>
            <a:r>
              <a:rPr dirty="0">
                <a:solidFill>
                  <a:srgbClr val="FF0000"/>
                </a:solidFill>
              </a:rPr>
              <a:t>about external galaxies?</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92" name="Slide Number"/>
          <p:cNvSpPr txBox="1">
            <a:spLocks noGrp="1"/>
          </p:cNvSpPr>
          <p:nvPr>
            <p:ph type="sldNum" sz="quarter" idx="2"/>
          </p:nvPr>
        </p:nvSpPr>
        <p:spPr>
          <a:xfrm>
            <a:off x="12099667" y="9233901"/>
            <a:ext cx="254894" cy="324248"/>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13</a:t>
            </a:fld>
            <a:endParaRPr/>
          </a:p>
        </p:txBody>
      </p:sp>
      <p:pic>
        <p:nvPicPr>
          <p:cNvPr id="593" name="tumlinson1.tiff" descr="tumlinson1.tiff"/>
          <p:cNvPicPr>
            <a:picLocks noChangeAspect="1"/>
          </p:cNvPicPr>
          <p:nvPr/>
        </p:nvPicPr>
        <p:blipFill>
          <a:blip r:embed="rId3">
            <a:extLst/>
          </a:blip>
          <a:stretch>
            <a:fillRect/>
          </a:stretch>
        </p:blipFill>
        <p:spPr>
          <a:xfrm>
            <a:off x="0" y="990963"/>
            <a:ext cx="13004801" cy="8795079"/>
          </a:xfrm>
          <a:prstGeom prst="rect">
            <a:avLst/>
          </a:prstGeom>
          <a:ln w="12700">
            <a:miter lim="400000"/>
          </a:ln>
        </p:spPr>
      </p:pic>
      <p:sp>
        <p:nvSpPr>
          <p:cNvPr id="594" name="Absorbers are associated with galaxies!"/>
          <p:cNvSpPr txBox="1"/>
          <p:nvPr/>
        </p:nvSpPr>
        <p:spPr>
          <a:xfrm>
            <a:off x="2514984" y="134970"/>
            <a:ext cx="7974832" cy="6602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400">
                <a:solidFill>
                  <a:srgbClr val="FFFFFF"/>
                </a:solidFill>
                <a:latin typeface="Futura"/>
                <a:ea typeface="Futura"/>
                <a:cs typeface="Futura"/>
                <a:sym typeface="Futura"/>
              </a:defRPr>
            </a:lvl1pPr>
          </a:lstStyle>
          <a:p>
            <a:r>
              <a:t>Absorbers are associated with galaxies!</a:t>
            </a:r>
          </a:p>
        </p:txBody>
      </p:sp>
      <p:sp>
        <p:nvSpPr>
          <p:cNvPr id="595" name="Tumlinson+ 2013"/>
          <p:cNvSpPr txBox="1"/>
          <p:nvPr/>
        </p:nvSpPr>
        <p:spPr>
          <a:xfrm>
            <a:off x="261399" y="8824163"/>
            <a:ext cx="3564815" cy="60977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400" b="1" i="1">
                <a:solidFill>
                  <a:srgbClr val="FFFFFF"/>
                </a:solidFill>
              </a:defRPr>
            </a:lvl1pPr>
          </a:lstStyle>
          <a:p>
            <a:r>
              <a:t>Tumlinson+ 2013</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99" name="Slide Number"/>
          <p:cNvSpPr txBox="1">
            <a:spLocks noGrp="1"/>
          </p:cNvSpPr>
          <p:nvPr>
            <p:ph type="sldNum" sz="quarter" idx="2"/>
          </p:nvPr>
        </p:nvSpPr>
        <p:spPr>
          <a:xfrm>
            <a:off x="12097385" y="9233901"/>
            <a:ext cx="257176" cy="324248"/>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14</a:t>
            </a:fld>
            <a:endParaRPr/>
          </a:p>
        </p:txBody>
      </p:sp>
      <p:pic>
        <p:nvPicPr>
          <p:cNvPr id="600" name="tumlinson2.tiff" descr="tumlinson2.tiff"/>
          <p:cNvPicPr>
            <a:picLocks noChangeAspect="1"/>
          </p:cNvPicPr>
          <p:nvPr/>
        </p:nvPicPr>
        <p:blipFill>
          <a:blip r:embed="rId2">
            <a:extLst/>
          </a:blip>
          <a:stretch>
            <a:fillRect/>
          </a:stretch>
        </p:blipFill>
        <p:spPr>
          <a:xfrm>
            <a:off x="-1" y="995564"/>
            <a:ext cx="13004801" cy="8816815"/>
          </a:xfrm>
          <a:prstGeom prst="rect">
            <a:avLst/>
          </a:prstGeom>
          <a:ln w="12700">
            <a:miter lim="400000"/>
          </a:ln>
        </p:spPr>
      </p:pic>
      <p:sp>
        <p:nvSpPr>
          <p:cNvPr id="601" name="Absorbers are associated with galaxies!"/>
          <p:cNvSpPr txBox="1"/>
          <p:nvPr/>
        </p:nvSpPr>
        <p:spPr>
          <a:xfrm>
            <a:off x="2514984" y="134970"/>
            <a:ext cx="7974832" cy="6602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400">
                <a:solidFill>
                  <a:srgbClr val="FFFFFF"/>
                </a:solidFill>
                <a:latin typeface="Futura"/>
                <a:ea typeface="Futura"/>
                <a:cs typeface="Futura"/>
                <a:sym typeface="Futura"/>
              </a:defRPr>
            </a:lvl1pPr>
          </a:lstStyle>
          <a:p>
            <a:r>
              <a:t>Absorbers are associated with galaxies!</a:t>
            </a:r>
          </a:p>
        </p:txBody>
      </p:sp>
      <p:sp>
        <p:nvSpPr>
          <p:cNvPr id="602" name="Tumlinson+ 2013"/>
          <p:cNvSpPr txBox="1"/>
          <p:nvPr/>
        </p:nvSpPr>
        <p:spPr>
          <a:xfrm>
            <a:off x="261399" y="8824163"/>
            <a:ext cx="3564815" cy="60977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400" b="1" i="1">
                <a:solidFill>
                  <a:srgbClr val="FFFFFF"/>
                </a:solidFill>
              </a:defRPr>
            </a:lvl1pPr>
          </a:lstStyle>
          <a:p>
            <a:r>
              <a:t>Tumlinson+ 2013</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19" name="Slide Number"/>
          <p:cNvSpPr txBox="1">
            <a:spLocks noGrp="1"/>
          </p:cNvSpPr>
          <p:nvPr>
            <p:ph type="sldNum" sz="quarter" idx="2"/>
          </p:nvPr>
        </p:nvSpPr>
        <p:spPr>
          <a:xfrm>
            <a:off x="12097385" y="9233901"/>
            <a:ext cx="257176" cy="324248"/>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15</a:t>
            </a:fld>
            <a:endParaRPr/>
          </a:p>
        </p:txBody>
      </p:sp>
      <p:pic>
        <p:nvPicPr>
          <p:cNvPr id="620" name="tumlinson6.tiff" descr="tumlinson6.tiff"/>
          <p:cNvPicPr>
            <a:picLocks/>
          </p:cNvPicPr>
          <p:nvPr/>
        </p:nvPicPr>
        <p:blipFill>
          <a:blip r:embed="rId2">
            <a:extLst/>
          </a:blip>
          <a:stretch>
            <a:fillRect/>
          </a:stretch>
        </p:blipFill>
        <p:spPr>
          <a:xfrm>
            <a:off x="0" y="990600"/>
            <a:ext cx="13030201" cy="8808033"/>
          </a:xfrm>
          <a:prstGeom prst="rect">
            <a:avLst/>
          </a:prstGeom>
          <a:ln w="12700">
            <a:miter lim="400000"/>
          </a:ln>
        </p:spPr>
      </p:pic>
      <p:sp>
        <p:nvSpPr>
          <p:cNvPr id="621" name="Absorbers are associated with galaxies!"/>
          <p:cNvSpPr txBox="1"/>
          <p:nvPr/>
        </p:nvSpPr>
        <p:spPr>
          <a:xfrm>
            <a:off x="2514984" y="134970"/>
            <a:ext cx="7974832" cy="6602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400">
                <a:solidFill>
                  <a:srgbClr val="FFFFFF"/>
                </a:solidFill>
                <a:latin typeface="Futura"/>
                <a:ea typeface="Futura"/>
                <a:cs typeface="Futura"/>
                <a:sym typeface="Futura"/>
              </a:defRPr>
            </a:lvl1pPr>
          </a:lstStyle>
          <a:p>
            <a:r>
              <a:t>Absorbers are associated with galaxies!</a:t>
            </a:r>
          </a:p>
        </p:txBody>
      </p:sp>
      <p:sp>
        <p:nvSpPr>
          <p:cNvPr id="622" name="Tumlinson+ 2013"/>
          <p:cNvSpPr txBox="1"/>
          <p:nvPr/>
        </p:nvSpPr>
        <p:spPr>
          <a:xfrm>
            <a:off x="261399" y="8824163"/>
            <a:ext cx="3564815" cy="60977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400" b="1" i="1">
                <a:solidFill>
                  <a:srgbClr val="FFFFFF"/>
                </a:solidFill>
              </a:defRPr>
            </a:lvl1pPr>
          </a:lstStyle>
          <a:p>
            <a:r>
              <a:t>Tumlinson+ 2013</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4" name="And highly ionized OVI are associated with star-forming galaxies!"/>
          <p:cNvSpPr txBox="1">
            <a:spLocks noGrp="1"/>
          </p:cNvSpPr>
          <p:nvPr>
            <p:ph type="title"/>
          </p:nvPr>
        </p:nvSpPr>
        <p:spPr>
          <a:prstGeom prst="rect">
            <a:avLst/>
          </a:prstGeom>
        </p:spPr>
        <p:txBody>
          <a:bodyPr/>
          <a:lstStyle>
            <a:lvl1pPr>
              <a:defRPr sz="4000">
                <a:solidFill>
                  <a:srgbClr val="000000"/>
                </a:solidFill>
                <a:latin typeface="Helvetica Neue"/>
                <a:ea typeface="Helvetica Neue"/>
                <a:cs typeface="Helvetica Neue"/>
                <a:sym typeface="Helvetica Neue"/>
              </a:defRPr>
            </a:lvl1pPr>
          </a:lstStyle>
          <a:p>
            <a:r>
              <a:t>And highly ionized OVI are associated with star-forming galaxies!</a:t>
            </a:r>
          </a:p>
        </p:txBody>
      </p:sp>
      <p:sp>
        <p:nvSpPr>
          <p:cNvPr id="625" name="Slide Number"/>
          <p:cNvSpPr txBox="1">
            <a:spLocks noGrp="1"/>
          </p:cNvSpPr>
          <p:nvPr>
            <p:ph type="sldNum" sz="quarter" idx="2"/>
          </p:nvPr>
        </p:nvSpPr>
        <p:spPr>
          <a:xfrm>
            <a:off x="12097385" y="9233901"/>
            <a:ext cx="257176" cy="324248"/>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16</a:t>
            </a:fld>
            <a:endParaRPr/>
          </a:p>
        </p:txBody>
      </p:sp>
      <p:pic>
        <p:nvPicPr>
          <p:cNvPr id="626" name="OVI-b.tiff" descr="OVI-b.tiff"/>
          <p:cNvPicPr>
            <a:picLocks noChangeAspect="1"/>
          </p:cNvPicPr>
          <p:nvPr/>
        </p:nvPicPr>
        <p:blipFill>
          <a:blip r:embed="rId3">
            <a:extLst/>
          </a:blip>
          <a:stretch>
            <a:fillRect/>
          </a:stretch>
        </p:blipFill>
        <p:spPr>
          <a:xfrm>
            <a:off x="411237" y="2858460"/>
            <a:ext cx="5742410" cy="4494415"/>
          </a:xfrm>
          <a:prstGeom prst="rect">
            <a:avLst/>
          </a:prstGeom>
          <a:ln w="12700">
            <a:miter lim="400000"/>
          </a:ln>
        </p:spPr>
      </p:pic>
      <p:pic>
        <p:nvPicPr>
          <p:cNvPr id="627" name="OVI-M.tiff" descr="OVI-M.tiff"/>
          <p:cNvPicPr>
            <a:picLocks noChangeAspect="1"/>
          </p:cNvPicPr>
          <p:nvPr/>
        </p:nvPicPr>
        <p:blipFill>
          <a:blip r:embed="rId4">
            <a:extLst/>
          </a:blip>
          <a:stretch>
            <a:fillRect/>
          </a:stretch>
        </p:blipFill>
        <p:spPr>
          <a:xfrm>
            <a:off x="6740420" y="2858460"/>
            <a:ext cx="5823056" cy="4494415"/>
          </a:xfrm>
          <a:prstGeom prst="rect">
            <a:avLst/>
          </a:prstGeom>
          <a:ln w="12700">
            <a:miter lim="400000"/>
          </a:ln>
        </p:spPr>
      </p:pic>
      <p:sp>
        <p:nvSpPr>
          <p:cNvPr id="628" name="Tumlinson+ (2013)"/>
          <p:cNvSpPr txBox="1"/>
          <p:nvPr/>
        </p:nvSpPr>
        <p:spPr>
          <a:xfrm>
            <a:off x="4657011" y="8026866"/>
            <a:ext cx="3820441" cy="60977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400" b="1" i="1"/>
            </a:lvl1pPr>
          </a:lstStyle>
          <a:p>
            <a:r>
              <a:t>Tumlinson+ (2013)</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 name="Slide Number"/>
          <p:cNvSpPr txBox="1">
            <a:spLocks noGrp="1"/>
          </p:cNvSpPr>
          <p:nvPr>
            <p:ph type="sldNum" sz="quarter" idx="2"/>
          </p:nvPr>
        </p:nvSpPr>
        <p:spPr>
          <a:xfrm>
            <a:off x="12097385" y="9233901"/>
            <a:ext cx="257176" cy="324248"/>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17</a:t>
            </a:fld>
            <a:endParaRPr/>
          </a:p>
        </p:txBody>
      </p:sp>
      <p:pic>
        <p:nvPicPr>
          <p:cNvPr id="633" name="OVI_1031.png" descr="OVI_1031.png"/>
          <p:cNvPicPr>
            <a:picLocks noChangeAspect="1"/>
          </p:cNvPicPr>
          <p:nvPr/>
        </p:nvPicPr>
        <p:blipFill rotWithShape="1">
          <a:blip r:embed="rId2">
            <a:extLst/>
          </a:blip>
          <a:srcRect l="8033" t="8748" r="8329" b="2818"/>
          <a:stretch/>
        </p:blipFill>
        <p:spPr>
          <a:xfrm>
            <a:off x="524233" y="921841"/>
            <a:ext cx="12096620" cy="7464269"/>
          </a:xfrm>
          <a:prstGeom prst="rect">
            <a:avLst/>
          </a:prstGeom>
          <a:ln w="12700">
            <a:miter lim="400000"/>
          </a:ln>
        </p:spPr>
      </p:pic>
      <p:sp>
        <p:nvSpPr>
          <p:cNvPr id="634" name="Xue &amp; Fang (in preparation)"/>
          <p:cNvSpPr txBox="1"/>
          <p:nvPr/>
        </p:nvSpPr>
        <p:spPr>
          <a:xfrm>
            <a:off x="4141152" y="8512341"/>
            <a:ext cx="5081398"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i="1"/>
            </a:lvl1pPr>
          </a:lstStyle>
          <a:p>
            <a:r>
              <a:t>Xue &amp; Fang (in preparation)</a:t>
            </a:r>
          </a:p>
        </p:txBody>
      </p:sp>
      <p:sp>
        <p:nvSpPr>
          <p:cNvPr id="635" name="Line"/>
          <p:cNvSpPr/>
          <p:nvPr/>
        </p:nvSpPr>
        <p:spPr>
          <a:xfrm flipV="1">
            <a:off x="2252641" y="1996153"/>
            <a:ext cx="2949137" cy="1360658"/>
          </a:xfrm>
          <a:prstGeom prst="line">
            <a:avLst/>
          </a:prstGeom>
          <a:ln w="38100">
            <a:solidFill>
              <a:srgbClr val="000000"/>
            </a:solidFill>
            <a:prstDash val="sysDot"/>
            <a:miter lim="400000"/>
          </a:ln>
        </p:spPr>
        <p:txBody>
          <a:bodyPr lIns="0" tIns="0" rIns="0" bIns="0"/>
          <a:lstStyle/>
          <a:p>
            <a:pPr algn="ctr" defTabSz="825500">
              <a:defRPr sz="5600">
                <a:solidFill>
                  <a:srgbClr val="FFFFFF"/>
                </a:solidFill>
                <a:effectLst>
                  <a:outerShdw blurRad="38100" dist="12700" dir="5400000" rotWithShape="0">
                    <a:srgbClr val="000000">
                      <a:alpha val="50000"/>
                    </a:srgbClr>
                  </a:outerShdw>
                </a:effectLst>
                <a:uFillTx/>
                <a:latin typeface="Futura Condensed"/>
                <a:ea typeface="Futura Condensed"/>
                <a:cs typeface="Futura Condensed"/>
                <a:sym typeface="Futura Condensed"/>
              </a:defRPr>
            </a:pPr>
            <a:endParaRPr/>
          </a:p>
        </p:txBody>
      </p:sp>
      <p:sp>
        <p:nvSpPr>
          <p:cNvPr id="636" name="Line"/>
          <p:cNvSpPr/>
          <p:nvPr/>
        </p:nvSpPr>
        <p:spPr>
          <a:xfrm flipV="1">
            <a:off x="8350226" y="1990402"/>
            <a:ext cx="2784736" cy="1372160"/>
          </a:xfrm>
          <a:prstGeom prst="line">
            <a:avLst/>
          </a:prstGeom>
          <a:ln w="38100">
            <a:solidFill>
              <a:srgbClr val="000000"/>
            </a:solidFill>
            <a:prstDash val="sysDot"/>
            <a:miter lim="400000"/>
          </a:ln>
        </p:spPr>
        <p:txBody>
          <a:bodyPr lIns="0" tIns="0" rIns="0" bIns="0"/>
          <a:lstStyle/>
          <a:p>
            <a:pPr algn="ctr" defTabSz="825500">
              <a:defRPr sz="5600">
                <a:solidFill>
                  <a:srgbClr val="FFFFFF"/>
                </a:solidFill>
                <a:effectLst>
                  <a:outerShdw blurRad="38100" dist="12700" dir="5400000" rotWithShape="0">
                    <a:srgbClr val="000000">
                      <a:alpha val="50000"/>
                    </a:srgbClr>
                  </a:outerShdw>
                </a:effectLst>
                <a:uFillTx/>
                <a:latin typeface="Futura Condensed"/>
                <a:ea typeface="Futura Condensed"/>
                <a:cs typeface="Futura Condensed"/>
                <a:sym typeface="Futura Condensed"/>
              </a:defRPr>
            </a:pPr>
            <a:endParaRPr/>
          </a:p>
        </p:txBody>
      </p:sp>
      <p:sp>
        <p:nvSpPr>
          <p:cNvPr id="637" name="Line"/>
          <p:cNvSpPr/>
          <p:nvPr/>
        </p:nvSpPr>
        <p:spPr>
          <a:xfrm flipV="1">
            <a:off x="1983127" y="5386292"/>
            <a:ext cx="2947707" cy="1360657"/>
          </a:xfrm>
          <a:prstGeom prst="line">
            <a:avLst/>
          </a:prstGeom>
          <a:ln w="38100">
            <a:solidFill>
              <a:srgbClr val="000000"/>
            </a:solidFill>
            <a:prstDash val="sysDot"/>
            <a:miter lim="400000"/>
          </a:ln>
        </p:spPr>
        <p:txBody>
          <a:bodyPr lIns="0" tIns="0" rIns="0" bIns="0"/>
          <a:lstStyle/>
          <a:p>
            <a:pPr algn="ctr" defTabSz="825500">
              <a:defRPr sz="5600">
                <a:solidFill>
                  <a:srgbClr val="FFFFFF"/>
                </a:solidFill>
                <a:effectLst>
                  <a:outerShdw blurRad="38100" dist="12700" dir="5400000" rotWithShape="0">
                    <a:srgbClr val="000000">
                      <a:alpha val="50000"/>
                    </a:srgbClr>
                  </a:outerShdw>
                </a:effectLst>
                <a:uFillTx/>
                <a:latin typeface="Futura Condensed"/>
                <a:ea typeface="Futura Condensed"/>
                <a:cs typeface="Futura Condensed"/>
                <a:sym typeface="Futura Condensed"/>
              </a:defRPr>
            </a:pPr>
            <a:endParaRPr/>
          </a:p>
        </p:txBody>
      </p:sp>
      <p:sp>
        <p:nvSpPr>
          <p:cNvPr id="638" name="Line"/>
          <p:cNvSpPr/>
          <p:nvPr/>
        </p:nvSpPr>
        <p:spPr>
          <a:xfrm flipV="1">
            <a:off x="8506450" y="5386292"/>
            <a:ext cx="2709998" cy="1113865"/>
          </a:xfrm>
          <a:prstGeom prst="line">
            <a:avLst/>
          </a:prstGeom>
          <a:ln w="38100">
            <a:solidFill>
              <a:srgbClr val="000000"/>
            </a:solidFill>
            <a:prstDash val="sysDot"/>
            <a:miter lim="400000"/>
          </a:ln>
        </p:spPr>
        <p:txBody>
          <a:bodyPr lIns="0" tIns="0" rIns="0" bIns="0"/>
          <a:lstStyle/>
          <a:p>
            <a:pPr algn="ctr" defTabSz="825500">
              <a:defRPr sz="5600">
                <a:solidFill>
                  <a:srgbClr val="FFFFFF"/>
                </a:solidFill>
                <a:effectLst>
                  <a:outerShdw blurRad="38100" dist="12700" dir="5400000" rotWithShape="0">
                    <a:srgbClr val="000000">
                      <a:alpha val="50000"/>
                    </a:srgbClr>
                  </a:outerShdw>
                </a:effectLst>
                <a:uFillTx/>
                <a:latin typeface="Futura Condensed"/>
                <a:ea typeface="Futura Condensed"/>
                <a:cs typeface="Futura Condensed"/>
                <a:sym typeface="Futura Condensed"/>
              </a:defRPr>
            </a:pPr>
            <a:endParaRPr/>
          </a:p>
        </p:txBody>
      </p:sp>
      <p:sp>
        <p:nvSpPr>
          <p:cNvPr id="2" name="TextBox 1"/>
          <p:cNvSpPr txBox="1"/>
          <p:nvPr/>
        </p:nvSpPr>
        <p:spPr>
          <a:xfrm>
            <a:off x="5118676" y="357584"/>
            <a:ext cx="3501185"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647700" rtl="0" fontAlgn="auto" latinLnBrk="0" hangingPunct="0">
              <a:lnSpc>
                <a:spcPct val="100000"/>
              </a:lnSpc>
              <a:spcBef>
                <a:spcPts val="0"/>
              </a:spcBef>
              <a:spcAft>
                <a:spcPts val="0"/>
              </a:spcAft>
              <a:buClr>
                <a:srgbClr val="000000"/>
              </a:buClr>
              <a:buSzTx/>
              <a:buFont typeface="Futura Condensed"/>
              <a:buNone/>
              <a:tabLst/>
            </a:pPr>
            <a:r>
              <a:rPr kumimoji="0" lang="en-US" sz="3000" b="0" i="0" u="none" strike="noStrike" cap="none" spc="0" normalizeH="0" baseline="0" dirty="0" smtClean="0">
                <a:ln>
                  <a:noFill/>
                </a:ln>
                <a:solidFill>
                  <a:srgbClr val="000000"/>
                </a:solidFill>
                <a:effectLst/>
                <a:uFill>
                  <a:solidFill>
                    <a:srgbClr val="FFFFFF"/>
                  </a:solidFill>
                </a:uFill>
                <a:latin typeface="Helvetica Neue"/>
                <a:ea typeface="Helvetica Neue"/>
                <a:cs typeface="Helvetica Neue"/>
                <a:sym typeface="Helvetica Neue"/>
              </a:rPr>
              <a:t>EW of OVI</a:t>
            </a:r>
            <a:r>
              <a:rPr kumimoji="0" lang="en-US" sz="3000" b="0" i="0" u="none" strike="noStrike" cap="none" spc="0" normalizeH="0" dirty="0" smtClean="0">
                <a:ln>
                  <a:noFill/>
                </a:ln>
                <a:solidFill>
                  <a:srgbClr val="000000"/>
                </a:solidFill>
                <a:effectLst/>
                <a:uFill>
                  <a:solidFill>
                    <a:srgbClr val="FFFFFF"/>
                  </a:solidFill>
                </a:uFill>
                <a:latin typeface="Helvetica Neue"/>
                <a:ea typeface="Helvetica Neue"/>
                <a:cs typeface="Helvetica Neue"/>
                <a:sym typeface="Helvetica Neue"/>
              </a:rPr>
              <a:t> vs. </a:t>
            </a:r>
            <a:r>
              <a:rPr kumimoji="0" lang="en-US" sz="3000" b="0" i="0" u="none" strike="noStrike" cap="none" spc="0" normalizeH="0" dirty="0" err="1" smtClean="0">
                <a:ln>
                  <a:noFill/>
                </a:ln>
                <a:solidFill>
                  <a:srgbClr val="000000"/>
                </a:solidFill>
                <a:effectLst/>
                <a:uFill>
                  <a:solidFill>
                    <a:srgbClr val="FFFFFF"/>
                  </a:solidFill>
                </a:uFill>
                <a:latin typeface="Helvetica Neue"/>
                <a:ea typeface="Helvetica Neue"/>
                <a:cs typeface="Helvetica Neue"/>
                <a:sym typeface="Helvetica Neue"/>
              </a:rPr>
              <a:t>sSFR</a:t>
            </a:r>
            <a:endParaRPr kumimoji="0" lang="en-US" sz="3000" b="0" i="0" u="none" strike="noStrike" cap="none" spc="0" normalizeH="0" baseline="0" dirty="0">
              <a:ln>
                <a:noFill/>
              </a:ln>
              <a:solidFill>
                <a:srgbClr val="000000"/>
              </a:solidFill>
              <a:effectLst/>
              <a:uFill>
                <a:solidFill>
                  <a:srgbClr val="FFFFFF"/>
                </a:solidFill>
              </a:uFill>
              <a:latin typeface="Helvetica Neue"/>
              <a:ea typeface="Helvetica Neue"/>
              <a:cs typeface="Helvetica Neue"/>
              <a:sym typeface="Helvetica Neue"/>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1425617" y="3210724"/>
            <a:ext cx="10321615" cy="1815882"/>
          </a:xfrm>
          <a:prstGeom prst="rect">
            <a:avLst/>
          </a:prstGeom>
        </p:spPr>
        <p:txBody>
          <a:bodyPr wrap="square">
            <a:spAutoFit/>
          </a:bodyPr>
          <a:lstStyle/>
          <a:p>
            <a:r>
              <a:rPr lang="en-US" sz="4000" b="1" dirty="0">
                <a:solidFill>
                  <a:srgbClr val="FFFF00"/>
                </a:solidFill>
              </a:rPr>
              <a:t>BH-Galaxies Coevolution/</a:t>
            </a:r>
            <a:r>
              <a:rPr lang="en-US" sz="4000" b="1" dirty="0">
                <a:solidFill>
                  <a:srgbClr val="FFFF00"/>
                </a:solidFill>
              </a:rPr>
              <a:t>“</a:t>
            </a:r>
            <a:r>
              <a:rPr lang="en-US" sz="4000" b="1" dirty="0">
                <a:solidFill>
                  <a:srgbClr val="FFFF00"/>
                </a:solidFill>
              </a:rPr>
              <a:t>Feedback”</a:t>
            </a:r>
            <a:endParaRPr lang="en-US" sz="4000" b="1" dirty="0">
              <a:solidFill>
                <a:srgbClr val="FFFF00"/>
              </a:solidFill>
            </a:endParaRPr>
          </a:p>
          <a:p>
            <a:pPr marL="571500" indent="-571500">
              <a:buFont typeface="Arial"/>
              <a:buChar char="•"/>
            </a:pPr>
            <a:r>
              <a:rPr lang="en-US" sz="3600" b="1" dirty="0" smtClean="0">
                <a:solidFill>
                  <a:srgbClr val="FFFFFF"/>
                </a:solidFill>
                <a:latin typeface="Arial"/>
                <a:cs typeface="Arial"/>
              </a:rPr>
              <a:t>* AGN outflow </a:t>
            </a:r>
            <a:r>
              <a:rPr lang="en-US" sz="3600" b="1" dirty="0">
                <a:solidFill>
                  <a:srgbClr val="FFFFFF"/>
                </a:solidFill>
                <a:latin typeface="Arial"/>
                <a:cs typeface="Arial"/>
              </a:rPr>
              <a:t>– Host </a:t>
            </a:r>
            <a:r>
              <a:rPr lang="en-US" sz="3600" b="1" dirty="0" smtClean="0">
                <a:solidFill>
                  <a:srgbClr val="FFFFFF"/>
                </a:solidFill>
                <a:latin typeface="Arial"/>
                <a:cs typeface="Arial"/>
              </a:rPr>
              <a:t>interactions</a:t>
            </a:r>
          </a:p>
          <a:p>
            <a:pPr marL="571500" indent="-571500">
              <a:buFont typeface="Arial"/>
              <a:buChar char="•"/>
            </a:pPr>
            <a:r>
              <a:rPr lang="en-US" sz="3600" b="1" dirty="0" smtClean="0">
                <a:solidFill>
                  <a:srgbClr val="FFFFFF"/>
                </a:solidFill>
                <a:latin typeface="Arial"/>
                <a:cs typeface="Arial"/>
              </a:rPr>
              <a:t>* Mergers and Binary AGNs</a:t>
            </a:r>
            <a:endParaRPr lang="en-US" sz="3600" b="1" dirty="0">
              <a:solidFill>
                <a:srgbClr val="FFFFFF"/>
              </a:solidFill>
              <a:latin typeface="Arial"/>
              <a:cs typeface="Arial"/>
            </a:endParaRPr>
          </a:p>
        </p:txBody>
      </p:sp>
      <p:sp>
        <p:nvSpPr>
          <p:cNvPr id="3" name="Rectangle 2"/>
          <p:cNvSpPr/>
          <p:nvPr/>
        </p:nvSpPr>
        <p:spPr>
          <a:xfrm>
            <a:off x="1564520" y="5814775"/>
            <a:ext cx="1896557" cy="1815882"/>
          </a:xfrm>
          <a:prstGeom prst="rect">
            <a:avLst/>
          </a:prstGeom>
        </p:spPr>
        <p:txBody>
          <a:bodyPr wrap="none">
            <a:spAutoFit/>
          </a:bodyPr>
          <a:lstStyle/>
          <a:p>
            <a:r>
              <a:rPr lang="en-US" sz="2800" b="1" i="1" dirty="0">
                <a:solidFill>
                  <a:srgbClr val="FFFFFF"/>
                </a:solidFill>
              </a:rPr>
              <a:t>HSC</a:t>
            </a:r>
          </a:p>
          <a:p>
            <a:r>
              <a:rPr lang="en-US" altLang="zh-CN" sz="2800" b="1" i="1" dirty="0">
                <a:solidFill>
                  <a:srgbClr val="FFFFFF"/>
                </a:solidFill>
              </a:rPr>
              <a:t>IRCS</a:t>
            </a:r>
            <a:endParaRPr lang="en-US" sz="2800" b="1" i="1" dirty="0">
              <a:solidFill>
                <a:srgbClr val="FFFFFF"/>
              </a:solidFill>
            </a:endParaRPr>
          </a:p>
          <a:p>
            <a:r>
              <a:rPr lang="en-US" sz="2800" b="1" i="1" dirty="0">
                <a:solidFill>
                  <a:srgbClr val="FFFFFF"/>
                </a:solidFill>
              </a:rPr>
              <a:t>FOCAS </a:t>
            </a:r>
          </a:p>
          <a:p>
            <a:r>
              <a:rPr lang="en-US" sz="2800" b="1" i="1" dirty="0" smtClean="0">
                <a:solidFill>
                  <a:schemeClr val="bg1">
                    <a:lumMod val="25000"/>
                    <a:lumOff val="75000"/>
                  </a:schemeClr>
                </a:solidFill>
              </a:rPr>
              <a:t>Kyoto3DII</a:t>
            </a:r>
            <a:endParaRPr lang="en-US" sz="2800" dirty="0">
              <a:solidFill>
                <a:schemeClr val="bg1">
                  <a:lumMod val="25000"/>
                  <a:lumOff val="75000"/>
                </a:schemeClr>
              </a:solidFill>
            </a:endParaRPr>
          </a:p>
        </p:txBody>
      </p:sp>
      <p:sp>
        <p:nvSpPr>
          <p:cNvPr id="4" name="TextBox 3"/>
          <p:cNvSpPr txBox="1"/>
          <p:nvPr/>
        </p:nvSpPr>
        <p:spPr>
          <a:xfrm>
            <a:off x="3599981" y="6561680"/>
            <a:ext cx="7969071"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647700" rtl="0" fontAlgn="auto" latinLnBrk="0" hangingPunct="0">
              <a:lnSpc>
                <a:spcPct val="100000"/>
              </a:lnSpc>
              <a:spcBef>
                <a:spcPts val="0"/>
              </a:spcBef>
              <a:spcAft>
                <a:spcPts val="0"/>
              </a:spcAft>
              <a:buClr>
                <a:srgbClr val="000000"/>
              </a:buClr>
              <a:buSzTx/>
              <a:buFont typeface="Futura Condensed"/>
              <a:buNone/>
              <a:tabLst/>
            </a:pPr>
            <a:r>
              <a:rPr lang="en-US" dirty="0" smtClean="0">
                <a:solidFill>
                  <a:srgbClr val="1FFF66"/>
                </a:solidFill>
              </a:rPr>
              <a:t>(</a:t>
            </a:r>
            <a:r>
              <a:rPr lang="en-US" sz="2400" dirty="0" smtClean="0">
                <a:solidFill>
                  <a:srgbClr val="1FFF66"/>
                </a:solidFill>
              </a:rPr>
              <a:t>please see Chen, Akiyama-san et al. poster for example</a:t>
            </a:r>
            <a:r>
              <a:rPr lang="en-US" dirty="0" smtClean="0">
                <a:solidFill>
                  <a:srgbClr val="1FFF66"/>
                </a:solidFill>
              </a:rPr>
              <a:t>)</a:t>
            </a:r>
            <a:endParaRPr kumimoji="0" lang="en-US" sz="3000" b="0" i="0" u="none" strike="noStrike" cap="none" spc="0" normalizeH="0" baseline="0" dirty="0">
              <a:ln>
                <a:noFill/>
              </a:ln>
              <a:solidFill>
                <a:srgbClr val="1FFF66"/>
              </a:solidFill>
              <a:effectLst/>
              <a:uFill>
                <a:solidFill>
                  <a:srgbClr val="FFFFFF"/>
                </a:solidFill>
              </a:uFill>
              <a:sym typeface="Helvetica Neue"/>
            </a:endParaRPr>
          </a:p>
        </p:txBody>
      </p:sp>
      <p:sp>
        <p:nvSpPr>
          <p:cNvPr id="5" name="TextBox 4"/>
          <p:cNvSpPr txBox="1"/>
          <p:nvPr/>
        </p:nvSpPr>
        <p:spPr>
          <a:xfrm>
            <a:off x="3599981" y="7066400"/>
            <a:ext cx="5087178"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647700" rtl="0" fontAlgn="auto" latinLnBrk="0" hangingPunct="0">
              <a:lnSpc>
                <a:spcPct val="100000"/>
              </a:lnSpc>
              <a:spcBef>
                <a:spcPts val="0"/>
              </a:spcBef>
              <a:spcAft>
                <a:spcPts val="0"/>
              </a:spcAft>
              <a:buClr>
                <a:srgbClr val="000000"/>
              </a:buClr>
              <a:buSzTx/>
              <a:buFont typeface="Futura Condensed"/>
              <a:buNone/>
              <a:tabLst/>
            </a:pPr>
            <a:r>
              <a:rPr lang="en-US" sz="2400" dirty="0">
                <a:solidFill>
                  <a:srgbClr val="1FFF66"/>
                </a:solidFill>
              </a:rPr>
              <a:t>(talk by </a:t>
            </a:r>
            <a:r>
              <a:rPr lang="en-US" sz="2400" dirty="0" smtClean="0">
                <a:solidFill>
                  <a:srgbClr val="1FFF66"/>
                </a:solidFill>
              </a:rPr>
              <a:t>Kawaguchi-san for example</a:t>
            </a:r>
            <a:r>
              <a:rPr lang="en-US" dirty="0" smtClean="0">
                <a:solidFill>
                  <a:srgbClr val="1FFF66"/>
                </a:solidFill>
              </a:rPr>
              <a:t>)</a:t>
            </a:r>
            <a:endParaRPr kumimoji="0" lang="en-US" sz="3000" b="0" i="0" u="none" strike="noStrike" cap="none" spc="0" normalizeH="0" baseline="0" dirty="0">
              <a:ln>
                <a:noFill/>
              </a:ln>
              <a:solidFill>
                <a:srgbClr val="1FFF66"/>
              </a:solidFill>
              <a:effectLst/>
              <a:uFill>
                <a:solidFill>
                  <a:srgbClr val="FFFFFF"/>
                </a:solidFill>
              </a:uFill>
              <a:sym typeface="Helvetica Neue"/>
            </a:endParaRPr>
          </a:p>
        </p:txBody>
      </p:sp>
    </p:spTree>
    <p:extLst>
      <p:ext uri="{BB962C8B-B14F-4D97-AF65-F5344CB8AC3E}">
        <p14:creationId xmlns:p14="http://schemas.microsoft.com/office/powerpoint/2010/main" val="411993067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4224304" y="268677"/>
            <a:ext cx="8807590" cy="1356924"/>
          </a:xfrm>
          <a:prstGeom prst="rect">
            <a:avLst/>
          </a:prstGeom>
        </p:spPr>
        <p:txBody>
          <a:bodyPr lIns="130046" tIns="65023" rIns="130046" bIns="65023">
            <a:spAutoFit/>
          </a:bodyPr>
          <a:lstStyle/>
          <a:p>
            <a:pPr eaLnBrk="0" hangingPunct="0">
              <a:defRPr/>
            </a:pPr>
            <a:r>
              <a:rPr lang="en-US" sz="4000" b="1" cap="small" dirty="0" err="1">
                <a:solidFill>
                  <a:srgbClr val="FFFF00"/>
                </a:solidFill>
                <a:ea typeface="ＭＳ Ｐゴシック" charset="-128"/>
                <a:cs typeface="ＭＳ Ｐゴシック" charset="-128"/>
              </a:rPr>
              <a:t>Agn</a:t>
            </a:r>
            <a:r>
              <a:rPr lang="en-US" sz="4000" b="1" cap="small" dirty="0">
                <a:solidFill>
                  <a:srgbClr val="FFFF00"/>
                </a:solidFill>
                <a:ea typeface="ＭＳ Ｐゴシック" charset="-128"/>
                <a:cs typeface="ＭＳ Ｐゴシック" charset="-128"/>
              </a:rPr>
              <a:t>—host Galaxy  Interaction In Nearby </a:t>
            </a:r>
            <a:r>
              <a:rPr lang="en-US" sz="4000" b="1" cap="small" dirty="0" err="1">
                <a:solidFill>
                  <a:srgbClr val="FFFF00"/>
                </a:solidFill>
                <a:ea typeface="ＭＳ Ｐゴシック" charset="-128"/>
                <a:cs typeface="ＭＳ Ｐゴシック" charset="-128"/>
              </a:rPr>
              <a:t>Seyfert</a:t>
            </a:r>
            <a:r>
              <a:rPr lang="en-US" sz="4000" b="1" cap="small" dirty="0">
                <a:solidFill>
                  <a:srgbClr val="FFFF00"/>
                </a:solidFill>
                <a:ea typeface="ＭＳ Ｐゴシック" charset="-128"/>
                <a:cs typeface="ＭＳ Ｐゴシック" charset="-128"/>
              </a:rPr>
              <a:t> Galaxies</a:t>
            </a:r>
            <a:endParaRPr lang="en-US" sz="5700" b="1" dirty="0">
              <a:solidFill>
                <a:srgbClr val="FFFF00"/>
              </a:solidFill>
              <a:ea typeface="ＭＳ Ｐゴシック" charset="-128"/>
              <a:cs typeface="ＭＳ Ｐゴシック" charset="-128"/>
            </a:endParaRPr>
          </a:p>
        </p:txBody>
      </p:sp>
      <p:pic>
        <p:nvPicPr>
          <p:cNvPr id="21506" name="Picture 7" descr="agn_mod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992109">
            <a:off x="399628" y="246098"/>
            <a:ext cx="2684498" cy="2860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4"/>
          <p:cNvSpPr>
            <a:spLocks noChangeArrowheads="1"/>
          </p:cNvSpPr>
          <p:nvPr/>
        </p:nvSpPr>
        <p:spPr bwMode="auto">
          <a:xfrm>
            <a:off x="235043" y="8286355"/>
            <a:ext cx="12286079" cy="1423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0046" tIns="65023" rIns="130046" bIns="65023">
            <a:spAutoFit/>
          </a:bodyPr>
          <a:lstStyle/>
          <a:p>
            <a:r>
              <a:rPr lang="en-US" altLang="zh-CN" sz="2800" dirty="0">
                <a:solidFill>
                  <a:srgbClr val="FF0000"/>
                </a:solidFill>
              </a:rPr>
              <a:t>X-</a:t>
            </a:r>
            <a:r>
              <a:rPr lang="en-US" altLang="zh-CN" sz="2800" dirty="0" smtClean="0">
                <a:solidFill>
                  <a:srgbClr val="FF0000"/>
                </a:solidFill>
              </a:rPr>
              <a:t>ray </a:t>
            </a:r>
            <a:r>
              <a:rPr lang="en-US" altLang="zh-CN" sz="2800" dirty="0">
                <a:solidFill>
                  <a:srgbClr val="FF0000"/>
                </a:solidFill>
              </a:rPr>
              <a:t>observations crucial for a complete view of the multiphase </a:t>
            </a:r>
            <a:r>
              <a:rPr lang="en-US" altLang="zh-CN" sz="2800" dirty="0" smtClean="0">
                <a:solidFill>
                  <a:srgbClr val="FF0000"/>
                </a:solidFill>
              </a:rPr>
              <a:t>outflow</a:t>
            </a:r>
          </a:p>
          <a:p>
            <a:r>
              <a:rPr lang="en-US" altLang="zh-CN" sz="2800" dirty="0" smtClean="0">
                <a:solidFill>
                  <a:srgbClr val="FFFF00"/>
                </a:solidFill>
              </a:rPr>
              <a:t>Need complementary </a:t>
            </a:r>
            <a:r>
              <a:rPr lang="en-US" altLang="zh-CN" sz="2800" dirty="0">
                <a:solidFill>
                  <a:srgbClr val="FFFF00"/>
                </a:solidFill>
              </a:rPr>
              <a:t>Opt</a:t>
            </a:r>
            <a:r>
              <a:rPr lang="en-US" altLang="zh-CN" sz="2800" dirty="0" smtClean="0">
                <a:solidFill>
                  <a:srgbClr val="FFFF00"/>
                </a:solidFill>
              </a:rPr>
              <a:t>ical/IR data to better understand morphology/ionization/kinematics</a:t>
            </a:r>
            <a:endParaRPr lang="en-US" altLang="zh-CN" sz="2800" dirty="0">
              <a:solidFill>
                <a:srgbClr val="FFFF00"/>
              </a:solidFill>
            </a:endParaRPr>
          </a:p>
        </p:txBody>
      </p:sp>
      <p:pic>
        <p:nvPicPr>
          <p:cNvPr id="21508"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rcRect l="-16238" r="-16238"/>
          <a:stretch>
            <a:fillRect/>
          </a:stretch>
        </p:blipFill>
        <p:spPr>
          <a:xfrm>
            <a:off x="-923431" y="3237654"/>
            <a:ext cx="8143805" cy="4574258"/>
          </a:xfrm>
        </p:spPr>
      </p:pic>
      <p:pic>
        <p:nvPicPr>
          <p:cNvPr id="21509"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40498" y="3341511"/>
            <a:ext cx="6816232" cy="4328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TextBox 3"/>
          <p:cNvSpPr txBox="1">
            <a:spLocks noChangeArrowheads="1"/>
          </p:cNvSpPr>
          <p:nvPr/>
        </p:nvSpPr>
        <p:spPr bwMode="auto">
          <a:xfrm>
            <a:off x="255129" y="7845779"/>
            <a:ext cx="3422840" cy="531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46" tIns="65023" rIns="130046" bIns="65023">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600" dirty="0" err="1">
                <a:solidFill>
                  <a:srgbClr val="EAEBEB"/>
                </a:solidFill>
              </a:rPr>
              <a:t>Paggi</a:t>
            </a:r>
            <a:r>
              <a:rPr lang="en-US" sz="2600" dirty="0">
                <a:solidFill>
                  <a:srgbClr val="EAEBEB"/>
                </a:solidFill>
              </a:rPr>
              <a:t>, Wang+(2012</a:t>
            </a:r>
            <a:r>
              <a:rPr lang="en-US" sz="2600" dirty="0" smtClean="0">
                <a:solidFill>
                  <a:srgbClr val="EAEBEB"/>
                </a:solidFill>
              </a:rPr>
              <a:t>)</a:t>
            </a:r>
            <a:endParaRPr lang="en-US" sz="2600" dirty="0">
              <a:solidFill>
                <a:srgbClr val="EAEBEB"/>
              </a:solidFill>
            </a:endParaRPr>
          </a:p>
        </p:txBody>
      </p:sp>
      <p:sp>
        <p:nvSpPr>
          <p:cNvPr id="21511" name="Rectangle 4"/>
          <p:cNvSpPr>
            <a:spLocks noChangeArrowheads="1"/>
          </p:cNvSpPr>
          <p:nvPr/>
        </p:nvSpPr>
        <p:spPr bwMode="auto">
          <a:xfrm>
            <a:off x="8151287" y="7784224"/>
            <a:ext cx="3618882" cy="592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46" tIns="65023" rIns="130046" bIns="65023">
            <a:spAutoFit/>
          </a:bodyPr>
          <a:lstStyle/>
          <a:p>
            <a:r>
              <a:rPr lang="en-US" dirty="0">
                <a:solidFill>
                  <a:srgbClr val="EAEBEB"/>
                </a:solidFill>
              </a:rPr>
              <a:t>Fischer et al. (2017)</a:t>
            </a:r>
          </a:p>
        </p:txBody>
      </p:sp>
      <p:sp>
        <p:nvSpPr>
          <p:cNvPr id="21512" name="TextBox 5"/>
          <p:cNvSpPr txBox="1">
            <a:spLocks noChangeArrowheads="1"/>
          </p:cNvSpPr>
          <p:nvPr/>
        </p:nvSpPr>
        <p:spPr bwMode="auto">
          <a:xfrm>
            <a:off x="3327965" y="2009422"/>
            <a:ext cx="8602133" cy="869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smtClean="0">
                <a:solidFill>
                  <a:srgbClr val="EAEBEB"/>
                </a:solidFill>
              </a:rPr>
              <a:t>ionization cones</a:t>
            </a:r>
            <a:endParaRPr lang="en-US" dirty="0"/>
          </a:p>
          <a:p>
            <a:pPr eaLnBrk="1" hangingPunct="1"/>
            <a:r>
              <a:rPr lang="en-US" dirty="0" smtClean="0">
                <a:solidFill>
                  <a:srgbClr val="EAEBEB"/>
                </a:solidFill>
              </a:rPr>
              <a:t>Narrow line region outflows</a:t>
            </a:r>
            <a:endParaRPr lang="en-US" dirty="0">
              <a:solidFill>
                <a:srgbClr val="EAEBEB"/>
              </a:solidFill>
            </a:endParaRPr>
          </a:p>
        </p:txBody>
      </p:sp>
      <p:sp>
        <p:nvSpPr>
          <p:cNvPr id="7" name="Rectangle 6"/>
          <p:cNvSpPr/>
          <p:nvPr/>
        </p:nvSpPr>
        <p:spPr>
          <a:xfrm>
            <a:off x="255130" y="3955627"/>
            <a:ext cx="1332089" cy="2032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lgn="ctr">
              <a:defRPr/>
            </a:pPr>
            <a:endParaRPr lang="en-US"/>
          </a:p>
        </p:txBody>
      </p:sp>
    </p:spTree>
    <p:extLst>
      <p:ext uri="{BB962C8B-B14F-4D97-AF65-F5344CB8AC3E}">
        <p14:creationId xmlns:p14="http://schemas.microsoft.com/office/powerpoint/2010/main" val="120389915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1448561" y="3041833"/>
            <a:ext cx="10040707" cy="24416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57200" marR="0" indent="-457200" algn="l" defTabSz="647700" rtl="0" fontAlgn="auto" latinLnBrk="0" hangingPunct="0">
              <a:lnSpc>
                <a:spcPct val="100000"/>
              </a:lnSpc>
              <a:spcBef>
                <a:spcPts val="0"/>
              </a:spcBef>
              <a:spcAft>
                <a:spcPts val="0"/>
              </a:spcAft>
              <a:buClr>
                <a:srgbClr val="000000"/>
              </a:buClr>
              <a:buSzTx/>
              <a:buFont typeface="Arial"/>
              <a:buChar char="•"/>
              <a:tabLst/>
            </a:pPr>
            <a:r>
              <a:rPr kumimoji="0" lang="en-US" sz="4400" b="1" i="0" u="none" strike="noStrike" cap="none" spc="0" normalizeH="0" baseline="0" dirty="0" smtClean="0">
                <a:ln>
                  <a:noFill/>
                </a:ln>
                <a:solidFill>
                  <a:srgbClr val="FFFF00"/>
                </a:solidFill>
                <a:effectLst/>
                <a:uFill>
                  <a:solidFill>
                    <a:srgbClr val="FFFFFF"/>
                  </a:solidFill>
                </a:uFill>
                <a:sym typeface="Helvetica Neue"/>
              </a:rPr>
              <a:t>IGM/CGM absorption</a:t>
            </a:r>
            <a:r>
              <a:rPr kumimoji="0" lang="en-US" sz="4400" b="1" i="0" u="none" strike="noStrike" cap="none" spc="0" normalizeH="0" dirty="0" smtClean="0">
                <a:ln>
                  <a:noFill/>
                </a:ln>
                <a:solidFill>
                  <a:srgbClr val="FFFF00"/>
                </a:solidFill>
                <a:effectLst/>
                <a:uFill>
                  <a:solidFill>
                    <a:srgbClr val="FFFFFF"/>
                  </a:solidFill>
                </a:uFill>
                <a:sym typeface="Helvetica Neue"/>
              </a:rPr>
              <a:t> and emission</a:t>
            </a:r>
          </a:p>
          <a:p>
            <a:pPr marR="0" algn="l" defTabSz="647700" rtl="0" fontAlgn="auto" latinLnBrk="0" hangingPunct="0">
              <a:lnSpc>
                <a:spcPct val="100000"/>
              </a:lnSpc>
              <a:spcBef>
                <a:spcPts val="0"/>
              </a:spcBef>
              <a:spcAft>
                <a:spcPts val="0"/>
              </a:spcAft>
              <a:buClr>
                <a:srgbClr val="000000"/>
              </a:buClr>
              <a:buSzTx/>
              <a:tabLst/>
            </a:pPr>
            <a:r>
              <a:rPr lang="en-US" sz="3600" b="1" dirty="0" smtClean="0">
                <a:solidFill>
                  <a:srgbClr val="FFFFFF"/>
                </a:solidFill>
              </a:rPr>
              <a:t>	(slides provided by Prof. T. Fang)</a:t>
            </a:r>
          </a:p>
          <a:p>
            <a:pPr marR="0" algn="l" defTabSz="647700" rtl="0" fontAlgn="auto" latinLnBrk="0" hangingPunct="0">
              <a:lnSpc>
                <a:spcPct val="100000"/>
              </a:lnSpc>
              <a:spcBef>
                <a:spcPts val="0"/>
              </a:spcBef>
              <a:spcAft>
                <a:spcPts val="0"/>
              </a:spcAft>
              <a:buClr>
                <a:srgbClr val="000000"/>
              </a:buClr>
              <a:buSzTx/>
              <a:tabLst/>
            </a:pPr>
            <a:endParaRPr lang="en-US" sz="3600" b="1" dirty="0">
              <a:solidFill>
                <a:srgbClr val="FFFFFF"/>
              </a:solidFill>
            </a:endParaRPr>
          </a:p>
          <a:p>
            <a:pPr marR="0" algn="l" defTabSz="647700" rtl="0" fontAlgn="auto" latinLnBrk="0" hangingPunct="0">
              <a:lnSpc>
                <a:spcPct val="100000"/>
              </a:lnSpc>
              <a:spcBef>
                <a:spcPts val="0"/>
              </a:spcBef>
              <a:spcAft>
                <a:spcPts val="0"/>
              </a:spcAft>
              <a:buClr>
                <a:srgbClr val="000000"/>
              </a:buClr>
              <a:buSzTx/>
              <a:tabLst/>
            </a:pPr>
            <a:r>
              <a:rPr lang="en-US" sz="3600" b="1" i="1" dirty="0" smtClean="0">
                <a:solidFill>
                  <a:srgbClr val="FFFFFF"/>
                </a:solidFill>
              </a:rPr>
              <a:t>   </a:t>
            </a:r>
            <a:r>
              <a:rPr lang="en-US" sz="2800" b="1" i="1" dirty="0" smtClean="0">
                <a:solidFill>
                  <a:srgbClr val="FFFFFF"/>
                </a:solidFill>
              </a:rPr>
              <a:t> HSC, PFS</a:t>
            </a:r>
          </a:p>
        </p:txBody>
      </p:sp>
    </p:spTree>
    <p:extLst>
      <p:ext uri="{BB962C8B-B14F-4D97-AF65-F5344CB8AC3E}">
        <p14:creationId xmlns:p14="http://schemas.microsoft.com/office/powerpoint/2010/main" val="168855825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9329" name="TextBox 5"/>
          <p:cNvSpPr txBox="1">
            <a:spLocks noChangeArrowheads="1"/>
          </p:cNvSpPr>
          <p:nvPr/>
        </p:nvSpPr>
        <p:spPr bwMode="auto">
          <a:xfrm>
            <a:off x="6597227" y="8128000"/>
            <a:ext cx="5404828" cy="531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46" tIns="65023" rIns="130046" bIns="65023">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600" dirty="0">
                <a:solidFill>
                  <a:srgbClr val="FFFFFF"/>
                </a:solidFill>
              </a:rPr>
              <a:t>Chandra/HRC+HST [OIII] contours</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36925" y="1320801"/>
            <a:ext cx="6102773" cy="623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9331" name="Group 8"/>
          <p:cNvGrpSpPr>
            <a:grpSpLocks/>
          </p:cNvGrpSpPr>
          <p:nvPr/>
        </p:nvGrpSpPr>
        <p:grpSpPr bwMode="auto">
          <a:xfrm>
            <a:off x="650240" y="1320801"/>
            <a:ext cx="5610578" cy="6394027"/>
            <a:chOff x="1447800" y="1619250"/>
            <a:chExt cx="3487697" cy="4095750"/>
          </a:xfrm>
        </p:grpSpPr>
        <p:pic>
          <p:nvPicPr>
            <p:cNvPr id="99333"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619250"/>
              <a:ext cx="3487697" cy="40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4" name="TextBox 10"/>
            <p:cNvSpPr txBox="1">
              <a:spLocks noChangeArrowheads="1"/>
            </p:cNvSpPr>
            <p:nvPr/>
          </p:nvSpPr>
          <p:spPr bwMode="auto">
            <a:xfrm>
              <a:off x="1676400" y="5105400"/>
              <a:ext cx="1841946" cy="315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600" b="1" dirty="0">
                  <a:solidFill>
                    <a:srgbClr val="FFFFFF"/>
                  </a:solidFill>
                </a:rPr>
                <a:t>HST/WFPC2 [OIII]</a:t>
              </a:r>
            </a:p>
          </p:txBody>
        </p:sp>
      </p:grpSp>
      <p:sp>
        <p:nvSpPr>
          <p:cNvPr id="12" name="Title 1"/>
          <p:cNvSpPr>
            <a:spLocks noGrp="1"/>
          </p:cNvSpPr>
          <p:nvPr>
            <p:ph type="title"/>
          </p:nvPr>
        </p:nvSpPr>
        <p:spPr>
          <a:xfrm>
            <a:off x="650240" y="126780"/>
            <a:ext cx="11704320" cy="1625600"/>
          </a:xfrm>
        </p:spPr>
        <p:txBody>
          <a:bodyPr>
            <a:noAutofit/>
          </a:bodyPr>
          <a:lstStyle/>
          <a:p>
            <a:pPr>
              <a:defRPr/>
            </a:pPr>
            <a:r>
              <a:rPr lang="en-US" sz="4600" dirty="0">
                <a:solidFill>
                  <a:srgbClr val="FFFF00"/>
                </a:solidFill>
              </a:rPr>
              <a:t>X-ray View </a:t>
            </a:r>
            <a:r>
              <a:rPr lang="en-US" sz="4600" dirty="0">
                <a:solidFill>
                  <a:srgbClr val="FFFF00"/>
                </a:solidFill>
              </a:rPr>
              <a:t>of Jet</a:t>
            </a:r>
            <a:r>
              <a:rPr lang="en-US" sz="4600" dirty="0">
                <a:solidFill>
                  <a:srgbClr val="FFFF00"/>
                </a:solidFill>
              </a:rPr>
              <a:t>-cloud Interaction in NGC 1068  </a:t>
            </a:r>
            <a:r>
              <a:rPr lang="en-US" sz="4800" dirty="0">
                <a:solidFill>
                  <a:srgbClr val="FFFF00"/>
                </a:solidFill>
              </a:rPr>
              <a:t/>
            </a:r>
            <a:br>
              <a:rPr lang="en-US" sz="4800" dirty="0">
                <a:solidFill>
                  <a:srgbClr val="FFFF00"/>
                </a:solidFill>
              </a:rPr>
            </a:br>
            <a:endParaRPr lang="en-US" sz="4600" dirty="0">
              <a:solidFill>
                <a:srgbClr val="FFFF00"/>
              </a:solidFill>
            </a:endParaRPr>
          </a:p>
        </p:txBody>
      </p:sp>
      <p:sp>
        <p:nvSpPr>
          <p:cNvPr id="2" name="TextBox 1"/>
          <p:cNvSpPr txBox="1"/>
          <p:nvPr/>
        </p:nvSpPr>
        <p:spPr>
          <a:xfrm>
            <a:off x="6696442" y="8564399"/>
            <a:ext cx="1320348"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kumimoji="0" lang="en-US" sz="1600" b="0" i="0" u="none" strike="noStrike" cap="none" spc="0" normalizeH="0" baseline="0" dirty="0" smtClean="0">
                <a:ln>
                  <a:noFill/>
                </a:ln>
                <a:solidFill>
                  <a:srgbClr val="FFFFFF"/>
                </a:solidFill>
                <a:effectLst/>
                <a:uFill>
                  <a:solidFill>
                    <a:srgbClr val="FFFFFF"/>
                  </a:solidFill>
                </a:uFill>
                <a:sym typeface="Helvetica Neue"/>
              </a:rPr>
              <a:t>Wang+(20</a:t>
            </a:r>
            <a:r>
              <a:rPr lang="en-US" sz="1600" dirty="0" smtClean="0">
                <a:solidFill>
                  <a:srgbClr val="FFFFFF"/>
                </a:solidFill>
              </a:rPr>
              <a:t>12)</a:t>
            </a:r>
            <a:endParaRPr kumimoji="0" lang="en-US" sz="1600" b="0" i="0" u="none" strike="noStrike" cap="none" spc="0" normalizeH="0" baseline="0" dirty="0">
              <a:ln>
                <a:noFill/>
              </a:ln>
              <a:solidFill>
                <a:srgbClr val="FFFFFF"/>
              </a:solidFill>
              <a:effectLst/>
              <a:uFill>
                <a:solidFill>
                  <a:srgbClr val="FFFFFF"/>
                </a:solidFill>
              </a:uFill>
              <a:sym typeface="Helvetica Neue"/>
            </a:endParaRPr>
          </a:p>
        </p:txBody>
      </p:sp>
    </p:spTree>
    <p:extLst>
      <p:ext uri="{BB962C8B-B14F-4D97-AF65-F5344CB8AC3E}">
        <p14:creationId xmlns:p14="http://schemas.microsoft.com/office/powerpoint/2010/main" val="7332622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93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2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0240" y="634035"/>
            <a:ext cx="11704320" cy="1408853"/>
          </a:xfrm>
        </p:spPr>
        <p:txBody>
          <a:bodyPr/>
          <a:lstStyle/>
          <a:p>
            <a:pPr>
              <a:defRPr/>
            </a:pPr>
            <a:r>
              <a:rPr lang="en-US" dirty="0" smtClean="0">
                <a:solidFill>
                  <a:srgbClr val="FFFF00"/>
                </a:solidFill>
              </a:rPr>
              <a:t>Inner-most 100 pc</a:t>
            </a:r>
            <a:endParaRPr lang="en-US" dirty="0">
              <a:solidFill>
                <a:srgbClr val="FFFF00"/>
              </a:solidFill>
            </a:endParaRPr>
          </a:p>
        </p:txBody>
      </p:sp>
      <p:sp>
        <p:nvSpPr>
          <p:cNvPr id="100354" name="Content Placeholder 2"/>
          <p:cNvSpPr>
            <a:spLocks noGrp="1"/>
          </p:cNvSpPr>
          <p:nvPr>
            <p:ph idx="1"/>
          </p:nvPr>
        </p:nvSpPr>
        <p:spPr/>
        <p:txBody>
          <a:bodyPr/>
          <a:lstStyle/>
          <a:p>
            <a:endParaRPr lang="en-US">
              <a:latin typeface="Corbel" charset="0"/>
              <a:ea typeface="ＭＳ Ｐゴシック" charset="0"/>
              <a:cs typeface="ＭＳ Ｐゴシック" charset="0"/>
            </a:endParaRPr>
          </a:p>
        </p:txBody>
      </p:sp>
      <p:pic>
        <p:nvPicPr>
          <p:cNvPr id="10035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6747" y="1792676"/>
            <a:ext cx="12679680" cy="6877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7" name="TextBox 5"/>
          <p:cNvSpPr txBox="1">
            <a:spLocks noChangeArrowheads="1"/>
          </p:cNvSpPr>
          <p:nvPr/>
        </p:nvSpPr>
        <p:spPr bwMode="auto">
          <a:xfrm>
            <a:off x="975360" y="8678663"/>
            <a:ext cx="2661726" cy="531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46" tIns="65023" rIns="130046" bIns="65023">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600" dirty="0">
                <a:solidFill>
                  <a:srgbClr val="FFFFFF"/>
                </a:solidFill>
              </a:rPr>
              <a:t>HRC+HST [OIII]</a:t>
            </a:r>
          </a:p>
        </p:txBody>
      </p:sp>
      <p:sp>
        <p:nvSpPr>
          <p:cNvPr id="100358" name="TextBox 6"/>
          <p:cNvSpPr txBox="1">
            <a:spLocks noChangeArrowheads="1"/>
          </p:cNvSpPr>
          <p:nvPr/>
        </p:nvSpPr>
        <p:spPr bwMode="auto">
          <a:xfrm>
            <a:off x="8453120" y="8712172"/>
            <a:ext cx="3792081" cy="531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46" tIns="65023" rIns="130046" bIns="65023">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600" dirty="0">
                <a:solidFill>
                  <a:srgbClr val="FFFFFF"/>
                </a:solidFill>
              </a:rPr>
              <a:t>HRC+MERLIN 1.4 GHZ</a:t>
            </a:r>
          </a:p>
        </p:txBody>
      </p:sp>
    </p:spTree>
    <p:extLst>
      <p:ext uri="{BB962C8B-B14F-4D97-AF65-F5344CB8AC3E}">
        <p14:creationId xmlns:p14="http://schemas.microsoft.com/office/powerpoint/2010/main" val="412296159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1377" name="TextBox 7"/>
          <p:cNvSpPr txBox="1">
            <a:spLocks noChangeArrowheads="1"/>
          </p:cNvSpPr>
          <p:nvPr/>
        </p:nvSpPr>
        <p:spPr bwMode="auto">
          <a:xfrm>
            <a:off x="2709334" y="3359573"/>
            <a:ext cx="1307882" cy="531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46" tIns="65023" rIns="130046" bIns="65023">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600" i="1">
                <a:solidFill>
                  <a:schemeClr val="bg1"/>
                </a:solidFill>
              </a:rPr>
              <a:t>S-knot</a:t>
            </a:r>
          </a:p>
        </p:txBody>
      </p:sp>
      <p:pic>
        <p:nvPicPr>
          <p:cNvPr id="101378"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96925" y="3095415"/>
            <a:ext cx="9074010" cy="662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79"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5046134" cy="4946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0" name="TextBox 12"/>
          <p:cNvSpPr txBox="1">
            <a:spLocks noChangeArrowheads="1"/>
          </p:cNvSpPr>
          <p:nvPr/>
        </p:nvSpPr>
        <p:spPr bwMode="auto">
          <a:xfrm>
            <a:off x="5206438" y="937492"/>
            <a:ext cx="7764497" cy="993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dirty="0">
                <a:solidFill>
                  <a:srgbClr val="FFFF00"/>
                </a:solidFill>
              </a:rPr>
              <a:t>Identifying the Soft X-ray Excess due to Shock Heating</a:t>
            </a:r>
          </a:p>
        </p:txBody>
      </p:sp>
      <p:sp>
        <p:nvSpPr>
          <p:cNvPr id="101381" name="TextBox 13"/>
          <p:cNvSpPr txBox="1">
            <a:spLocks noChangeArrowheads="1"/>
          </p:cNvSpPr>
          <p:nvPr/>
        </p:nvSpPr>
        <p:spPr bwMode="auto">
          <a:xfrm>
            <a:off x="395112" y="5813779"/>
            <a:ext cx="3501813" cy="1331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600" dirty="0">
                <a:solidFill>
                  <a:srgbClr val="EAEBEB"/>
                </a:solidFill>
              </a:rPr>
              <a:t>Three locations show evidence for jet-cloud collision</a:t>
            </a:r>
          </a:p>
        </p:txBody>
      </p:sp>
    </p:spTree>
    <p:extLst>
      <p:ext uri="{BB962C8B-B14F-4D97-AF65-F5344CB8AC3E}">
        <p14:creationId xmlns:p14="http://schemas.microsoft.com/office/powerpoint/2010/main" val="192174973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9712" y="756884"/>
            <a:ext cx="11704320" cy="1781658"/>
          </a:xfrm>
        </p:spPr>
        <p:txBody>
          <a:bodyPr/>
          <a:lstStyle/>
          <a:p>
            <a:pPr>
              <a:defRPr/>
            </a:pPr>
            <a:r>
              <a:rPr lang="en-US" sz="3800" dirty="0"/>
              <a:t>VLT/SINFONI H</a:t>
            </a:r>
            <a:r>
              <a:rPr lang="en-US" sz="3800" baseline="-25000" dirty="0"/>
              <a:t>2</a:t>
            </a:r>
            <a:r>
              <a:rPr lang="en-US" sz="3800" dirty="0"/>
              <a:t> 1-0 S(1)</a:t>
            </a:r>
          </a:p>
        </p:txBody>
      </p:sp>
      <p:sp>
        <p:nvSpPr>
          <p:cNvPr id="98306" name="Content Placeholder 2"/>
          <p:cNvSpPr>
            <a:spLocks noGrp="1"/>
          </p:cNvSpPr>
          <p:nvPr>
            <p:ph idx="1"/>
          </p:nvPr>
        </p:nvSpPr>
        <p:spPr/>
        <p:txBody>
          <a:bodyPr/>
          <a:lstStyle/>
          <a:p>
            <a:endParaRPr lang="en-US">
              <a:latin typeface="Corbel" charset="0"/>
              <a:ea typeface="ＭＳ Ｐゴシック" charset="0"/>
              <a:cs typeface="ＭＳ Ｐゴシック" charset="0"/>
            </a:endParaRPr>
          </a:p>
        </p:txBody>
      </p:sp>
      <p:pic>
        <p:nvPicPr>
          <p:cNvPr id="9830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8373" y="1842347"/>
            <a:ext cx="6475307" cy="6371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02401" y="2122311"/>
            <a:ext cx="6554330" cy="611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9" name="TextBox 5"/>
          <p:cNvSpPr txBox="1">
            <a:spLocks noChangeArrowheads="1"/>
          </p:cNvSpPr>
          <p:nvPr/>
        </p:nvSpPr>
        <p:spPr bwMode="auto">
          <a:xfrm>
            <a:off x="975360" y="8453121"/>
            <a:ext cx="4525192" cy="931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46" tIns="65023" rIns="130046" bIns="65023">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600" dirty="0"/>
              <a:t/>
            </a:r>
            <a:br>
              <a:rPr lang="en-US" sz="2600" dirty="0"/>
            </a:br>
            <a:r>
              <a:rPr lang="en-US" sz="2600" dirty="0">
                <a:solidFill>
                  <a:srgbClr val="EAEBEB"/>
                </a:solidFill>
              </a:rPr>
              <a:t>Müller Sánchez, et al. (2009)</a:t>
            </a:r>
          </a:p>
        </p:txBody>
      </p:sp>
      <p:sp>
        <p:nvSpPr>
          <p:cNvPr id="7" name="Title 1"/>
          <p:cNvSpPr txBox="1">
            <a:spLocks/>
          </p:cNvSpPr>
          <p:nvPr/>
        </p:nvSpPr>
        <p:spPr>
          <a:xfrm>
            <a:off x="975360" y="-138915"/>
            <a:ext cx="11704320" cy="1781658"/>
          </a:xfrm>
          <a:prstGeom prst="rect">
            <a:avLst/>
          </a:prstGeom>
          <a:ln w="12700"/>
          <a:extLst>
            <a:ext uri="{C572A759-6A51-4108-AA02-DFA0A04FC94B}">
              <ma14:wrappingTextBoxFlag xmlns:ma14="http://schemas.microsoft.com/office/mac/drawingml/2011/main" val="1"/>
            </a:ext>
          </a:extLst>
        </p:spPr>
        <p:txBody>
          <a:bodyPr lIns="38100" tIns="38100" rIns="38100" bIns="38100" anchor="ctr"/>
          <a:lstStyle>
            <a:lvl1pPr marL="0" marR="0" indent="0" algn="ctr" defTabSz="647700" latinLnBrk="0">
              <a:lnSpc>
                <a:spcPct val="100000"/>
              </a:lnSpc>
              <a:spcBef>
                <a:spcPts val="0"/>
              </a:spcBef>
              <a:spcAft>
                <a:spcPts val="0"/>
              </a:spcAft>
              <a:buClrTx/>
              <a:buSzTx/>
              <a:buFontTx/>
              <a:buNone/>
              <a:tabLst/>
              <a:defRPr sz="6200" b="0" i="0" u="none" strike="noStrike" cap="none" spc="0" baseline="0">
                <a:ln>
                  <a:noFill/>
                </a:ln>
                <a:solidFill>
                  <a:srgbClr val="FFFFFF"/>
                </a:solidFill>
                <a:uFill>
                  <a:solidFill>
                    <a:srgbClr val="FFFFFF"/>
                  </a:solidFill>
                </a:uFill>
                <a:latin typeface="Futura Condensed"/>
                <a:ea typeface="Futura Condensed"/>
                <a:cs typeface="Futura Condensed"/>
                <a:sym typeface="Futura Condensed"/>
              </a:defRPr>
            </a:lvl1pPr>
            <a:lvl2pPr marL="0" marR="0" indent="228600" algn="ctr" defTabSz="647700" latinLnBrk="0">
              <a:lnSpc>
                <a:spcPct val="100000"/>
              </a:lnSpc>
              <a:spcBef>
                <a:spcPts val="0"/>
              </a:spcBef>
              <a:spcAft>
                <a:spcPts val="0"/>
              </a:spcAft>
              <a:buClrTx/>
              <a:buSzTx/>
              <a:buFontTx/>
              <a:buNone/>
              <a:tabLst/>
              <a:defRPr sz="6200" b="0" i="0" u="none" strike="noStrike" cap="none" spc="0" baseline="0">
                <a:ln>
                  <a:noFill/>
                </a:ln>
                <a:solidFill>
                  <a:srgbClr val="FFFFFF"/>
                </a:solidFill>
                <a:uFill>
                  <a:solidFill>
                    <a:srgbClr val="FFFFFF"/>
                  </a:solidFill>
                </a:uFill>
                <a:latin typeface="Futura Condensed"/>
                <a:ea typeface="Futura Condensed"/>
                <a:cs typeface="Futura Condensed"/>
                <a:sym typeface="Futura Condensed"/>
              </a:defRPr>
            </a:lvl2pPr>
            <a:lvl3pPr marL="0" marR="0" indent="457200" algn="ctr" defTabSz="647700" latinLnBrk="0">
              <a:lnSpc>
                <a:spcPct val="100000"/>
              </a:lnSpc>
              <a:spcBef>
                <a:spcPts val="0"/>
              </a:spcBef>
              <a:spcAft>
                <a:spcPts val="0"/>
              </a:spcAft>
              <a:buClrTx/>
              <a:buSzTx/>
              <a:buFontTx/>
              <a:buNone/>
              <a:tabLst/>
              <a:defRPr sz="6200" b="0" i="0" u="none" strike="noStrike" cap="none" spc="0" baseline="0">
                <a:ln>
                  <a:noFill/>
                </a:ln>
                <a:solidFill>
                  <a:srgbClr val="FFFFFF"/>
                </a:solidFill>
                <a:uFill>
                  <a:solidFill>
                    <a:srgbClr val="FFFFFF"/>
                  </a:solidFill>
                </a:uFill>
                <a:latin typeface="Futura Condensed"/>
                <a:ea typeface="Futura Condensed"/>
                <a:cs typeface="Futura Condensed"/>
                <a:sym typeface="Futura Condensed"/>
              </a:defRPr>
            </a:lvl3pPr>
            <a:lvl4pPr marL="0" marR="0" indent="685800" algn="ctr" defTabSz="647700" latinLnBrk="0">
              <a:lnSpc>
                <a:spcPct val="100000"/>
              </a:lnSpc>
              <a:spcBef>
                <a:spcPts val="0"/>
              </a:spcBef>
              <a:spcAft>
                <a:spcPts val="0"/>
              </a:spcAft>
              <a:buClrTx/>
              <a:buSzTx/>
              <a:buFontTx/>
              <a:buNone/>
              <a:tabLst/>
              <a:defRPr sz="6200" b="0" i="0" u="none" strike="noStrike" cap="none" spc="0" baseline="0">
                <a:ln>
                  <a:noFill/>
                </a:ln>
                <a:solidFill>
                  <a:srgbClr val="FFFFFF"/>
                </a:solidFill>
                <a:uFill>
                  <a:solidFill>
                    <a:srgbClr val="FFFFFF"/>
                  </a:solidFill>
                </a:uFill>
                <a:latin typeface="Futura Condensed"/>
                <a:ea typeface="Futura Condensed"/>
                <a:cs typeface="Futura Condensed"/>
                <a:sym typeface="Futura Condensed"/>
              </a:defRPr>
            </a:lvl4pPr>
            <a:lvl5pPr marL="0" marR="0" indent="914400" algn="ctr" defTabSz="647700" latinLnBrk="0">
              <a:lnSpc>
                <a:spcPct val="100000"/>
              </a:lnSpc>
              <a:spcBef>
                <a:spcPts val="0"/>
              </a:spcBef>
              <a:spcAft>
                <a:spcPts val="0"/>
              </a:spcAft>
              <a:buClrTx/>
              <a:buSzTx/>
              <a:buFontTx/>
              <a:buNone/>
              <a:tabLst/>
              <a:defRPr sz="6200" b="0" i="0" u="none" strike="noStrike" cap="none" spc="0" baseline="0">
                <a:ln>
                  <a:noFill/>
                </a:ln>
                <a:solidFill>
                  <a:srgbClr val="FFFFFF"/>
                </a:solidFill>
                <a:uFill>
                  <a:solidFill>
                    <a:srgbClr val="FFFFFF"/>
                  </a:solidFill>
                </a:uFill>
                <a:latin typeface="Futura Condensed"/>
                <a:ea typeface="Futura Condensed"/>
                <a:cs typeface="Futura Condensed"/>
                <a:sym typeface="Futura Condensed"/>
              </a:defRPr>
            </a:lvl5pPr>
            <a:lvl6pPr marL="0" marR="0" indent="1143000" algn="ctr" defTabSz="647700" latinLnBrk="0">
              <a:lnSpc>
                <a:spcPct val="100000"/>
              </a:lnSpc>
              <a:spcBef>
                <a:spcPts val="0"/>
              </a:spcBef>
              <a:spcAft>
                <a:spcPts val="0"/>
              </a:spcAft>
              <a:buClrTx/>
              <a:buSzTx/>
              <a:buFontTx/>
              <a:buNone/>
              <a:tabLst/>
              <a:defRPr sz="6200" b="0" i="0" u="none" strike="noStrike" cap="none" spc="0" baseline="0">
                <a:ln>
                  <a:noFill/>
                </a:ln>
                <a:solidFill>
                  <a:srgbClr val="FFFFFF"/>
                </a:solidFill>
                <a:uFill>
                  <a:solidFill>
                    <a:srgbClr val="FFFFFF"/>
                  </a:solidFill>
                </a:uFill>
                <a:latin typeface="Futura Condensed"/>
                <a:ea typeface="Futura Condensed"/>
                <a:cs typeface="Futura Condensed"/>
                <a:sym typeface="Futura Condensed"/>
              </a:defRPr>
            </a:lvl6pPr>
            <a:lvl7pPr marL="0" marR="0" indent="1371600" algn="ctr" defTabSz="647700" latinLnBrk="0">
              <a:lnSpc>
                <a:spcPct val="100000"/>
              </a:lnSpc>
              <a:spcBef>
                <a:spcPts val="0"/>
              </a:spcBef>
              <a:spcAft>
                <a:spcPts val="0"/>
              </a:spcAft>
              <a:buClrTx/>
              <a:buSzTx/>
              <a:buFontTx/>
              <a:buNone/>
              <a:tabLst/>
              <a:defRPr sz="6200" b="0" i="0" u="none" strike="noStrike" cap="none" spc="0" baseline="0">
                <a:ln>
                  <a:noFill/>
                </a:ln>
                <a:solidFill>
                  <a:srgbClr val="FFFFFF"/>
                </a:solidFill>
                <a:uFill>
                  <a:solidFill>
                    <a:srgbClr val="FFFFFF"/>
                  </a:solidFill>
                </a:uFill>
                <a:latin typeface="Futura Condensed"/>
                <a:ea typeface="Futura Condensed"/>
                <a:cs typeface="Futura Condensed"/>
                <a:sym typeface="Futura Condensed"/>
              </a:defRPr>
            </a:lvl7pPr>
            <a:lvl8pPr marL="0" marR="0" indent="1600200" algn="ctr" defTabSz="647700" latinLnBrk="0">
              <a:lnSpc>
                <a:spcPct val="100000"/>
              </a:lnSpc>
              <a:spcBef>
                <a:spcPts val="0"/>
              </a:spcBef>
              <a:spcAft>
                <a:spcPts val="0"/>
              </a:spcAft>
              <a:buClrTx/>
              <a:buSzTx/>
              <a:buFontTx/>
              <a:buNone/>
              <a:tabLst/>
              <a:defRPr sz="6200" b="0" i="0" u="none" strike="noStrike" cap="none" spc="0" baseline="0">
                <a:ln>
                  <a:noFill/>
                </a:ln>
                <a:solidFill>
                  <a:srgbClr val="FFFFFF"/>
                </a:solidFill>
                <a:uFill>
                  <a:solidFill>
                    <a:srgbClr val="FFFFFF"/>
                  </a:solidFill>
                </a:uFill>
                <a:latin typeface="Futura Condensed"/>
                <a:ea typeface="Futura Condensed"/>
                <a:cs typeface="Futura Condensed"/>
                <a:sym typeface="Futura Condensed"/>
              </a:defRPr>
            </a:lvl8pPr>
            <a:lvl9pPr marL="0" marR="0" indent="1828800" algn="ctr" defTabSz="647700" latinLnBrk="0">
              <a:lnSpc>
                <a:spcPct val="100000"/>
              </a:lnSpc>
              <a:spcBef>
                <a:spcPts val="0"/>
              </a:spcBef>
              <a:spcAft>
                <a:spcPts val="0"/>
              </a:spcAft>
              <a:buClrTx/>
              <a:buSzTx/>
              <a:buFontTx/>
              <a:buNone/>
              <a:tabLst/>
              <a:defRPr sz="6200" b="0" i="0" u="none" strike="noStrike" cap="none" spc="0" baseline="0">
                <a:ln>
                  <a:noFill/>
                </a:ln>
                <a:solidFill>
                  <a:srgbClr val="FFFFFF"/>
                </a:solidFill>
                <a:uFill>
                  <a:solidFill>
                    <a:srgbClr val="FFFFFF"/>
                  </a:solidFill>
                </a:uFill>
                <a:latin typeface="Futura Condensed"/>
                <a:ea typeface="Futura Condensed"/>
                <a:cs typeface="Futura Condensed"/>
                <a:sym typeface="Futura Condensed"/>
              </a:defRPr>
            </a:lvl9pPr>
          </a:lstStyle>
          <a:p>
            <a:pPr>
              <a:defRPr/>
            </a:pPr>
            <a:r>
              <a:rPr lang="en-US" dirty="0" smtClean="0">
                <a:solidFill>
                  <a:srgbClr val="FFFF00"/>
                </a:solidFill>
              </a:rPr>
              <a:t>Jet-cloud Interaction in NGC </a:t>
            </a:r>
            <a:r>
              <a:rPr lang="en-US" sz="6600" dirty="0" smtClean="0">
                <a:solidFill>
                  <a:srgbClr val="FFFF00"/>
                </a:solidFill>
              </a:rPr>
              <a:t>1068 </a:t>
            </a:r>
            <a:r>
              <a:rPr lang="en-US" dirty="0" smtClean="0">
                <a:solidFill>
                  <a:srgbClr val="FFFF00"/>
                </a:solidFill>
              </a:rPr>
              <a:t> </a:t>
            </a:r>
            <a:endParaRPr lang="en-US" dirty="0">
              <a:solidFill>
                <a:srgbClr val="FFFF00"/>
              </a:solidFill>
            </a:endParaRPr>
          </a:p>
        </p:txBody>
      </p:sp>
    </p:spTree>
    <p:extLst>
      <p:ext uri="{BB962C8B-B14F-4D97-AF65-F5344CB8AC3E}">
        <p14:creationId xmlns:p14="http://schemas.microsoft.com/office/powerpoint/2010/main" val="271786348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01282"/>
            <a:ext cx="13004800" cy="1086332"/>
          </a:xfrm>
          <a:solidFill>
            <a:schemeClr val="tx1"/>
          </a:solidFill>
        </p:spPr>
        <p:txBody>
          <a:bodyPr>
            <a:noAutofit/>
          </a:bodyPr>
          <a:lstStyle/>
          <a:p>
            <a:pPr>
              <a:defRPr/>
            </a:pPr>
            <a:r>
              <a:rPr lang="en-US" sz="4000" dirty="0">
                <a:solidFill>
                  <a:srgbClr val="FFFF00"/>
                </a:solidFill>
              </a:rPr>
              <a:t>The X-ray Identified Shock Locations (HST G and H) Confirmed to Show Higher </a:t>
            </a:r>
            <a:r>
              <a:rPr lang="en-US" sz="4000" dirty="0" smtClean="0">
                <a:solidFill>
                  <a:srgbClr val="FFFF00"/>
                </a:solidFill>
              </a:rPr>
              <a:t/>
            </a:r>
            <a:br>
              <a:rPr lang="en-US" sz="4000" dirty="0" smtClean="0">
                <a:solidFill>
                  <a:srgbClr val="FFFF00"/>
                </a:solidFill>
              </a:rPr>
            </a:br>
            <a:r>
              <a:rPr lang="en-US" sz="3200" dirty="0" smtClean="0">
                <a:solidFill>
                  <a:srgbClr val="FFFF00"/>
                </a:solidFill>
              </a:rPr>
              <a:t>[</a:t>
            </a:r>
            <a:r>
              <a:rPr lang="en-US" sz="3200" dirty="0">
                <a:solidFill>
                  <a:srgbClr val="FFFF00"/>
                </a:solidFill>
              </a:rPr>
              <a:t>Si vii] /[Si vi] </a:t>
            </a:r>
            <a:r>
              <a:rPr lang="en-US" sz="4000" dirty="0">
                <a:solidFill>
                  <a:srgbClr val="FFFF00"/>
                </a:solidFill>
              </a:rPr>
              <a:t>Line Ratios</a:t>
            </a:r>
          </a:p>
        </p:txBody>
      </p:sp>
      <p:sp>
        <p:nvSpPr>
          <p:cNvPr id="103426" name="Content Placeholder 2"/>
          <p:cNvSpPr>
            <a:spLocks noGrp="1"/>
          </p:cNvSpPr>
          <p:nvPr>
            <p:ph idx="1"/>
          </p:nvPr>
        </p:nvSpPr>
        <p:spPr/>
        <p:txBody>
          <a:bodyPr/>
          <a:lstStyle/>
          <a:p>
            <a:endParaRPr lang="en-US">
              <a:latin typeface="Corbel" charset="0"/>
              <a:ea typeface="ＭＳ Ｐゴシック" charset="0"/>
              <a:cs typeface="ＭＳ Ｐゴシック" charset="0"/>
            </a:endParaRPr>
          </a:p>
        </p:txBody>
      </p:sp>
      <p:pic>
        <p:nvPicPr>
          <p:cNvPr id="10342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90507" y="1203396"/>
            <a:ext cx="10826044" cy="6590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8" name="Rectangle 5"/>
          <p:cNvSpPr>
            <a:spLocks noChangeArrowheads="1"/>
          </p:cNvSpPr>
          <p:nvPr/>
        </p:nvSpPr>
        <p:spPr bwMode="auto">
          <a:xfrm>
            <a:off x="462846" y="7771272"/>
            <a:ext cx="12042987" cy="19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p>
            <a:r>
              <a:rPr lang="en-US" dirty="0">
                <a:solidFill>
                  <a:srgbClr val="FFFFFF"/>
                </a:solidFill>
              </a:rPr>
              <a:t>Gemini NIFS coronal line emission study of NGC 1068</a:t>
            </a:r>
            <a:r>
              <a:rPr lang="en-US" sz="2800" dirty="0">
                <a:solidFill>
                  <a:srgbClr val="FFFFFF"/>
                </a:solidFill>
              </a:rPr>
              <a:t/>
            </a:r>
            <a:br>
              <a:rPr lang="en-US" sz="2800" dirty="0">
                <a:solidFill>
                  <a:srgbClr val="FFFFFF"/>
                </a:solidFill>
              </a:rPr>
            </a:br>
            <a:r>
              <a:rPr lang="en-US" sz="2800" dirty="0">
                <a:solidFill>
                  <a:srgbClr val="FFFFFF"/>
                </a:solidFill>
              </a:rPr>
              <a:t>by </a:t>
            </a:r>
            <a:r>
              <a:rPr lang="en-US" dirty="0" err="1">
                <a:solidFill>
                  <a:srgbClr val="FFFFFF"/>
                </a:solidFill>
              </a:rPr>
              <a:t>Mazzalay</a:t>
            </a:r>
            <a:r>
              <a:rPr lang="en-US" dirty="0">
                <a:solidFill>
                  <a:srgbClr val="FFFFFF"/>
                </a:solidFill>
              </a:rPr>
              <a:t> et al. (2013) supports that radio jet plays an important role in the kinematics as well as structure of NGC1068</a:t>
            </a:r>
            <a:br>
              <a:rPr lang="en-US" dirty="0">
                <a:solidFill>
                  <a:srgbClr val="FFFFFF"/>
                </a:solidFill>
              </a:rPr>
            </a:br>
            <a:endParaRPr lang="en-US" dirty="0">
              <a:solidFill>
                <a:srgbClr val="FFFFFF"/>
              </a:solidFill>
            </a:endParaRPr>
          </a:p>
        </p:txBody>
      </p:sp>
    </p:spTree>
    <p:extLst>
      <p:ext uri="{BB962C8B-B14F-4D97-AF65-F5344CB8AC3E}">
        <p14:creationId xmlns:p14="http://schemas.microsoft.com/office/powerpoint/2010/main" val="304778563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913" name="Content Placeholder 2"/>
          <p:cNvSpPr>
            <a:spLocks noGrp="1"/>
          </p:cNvSpPr>
          <p:nvPr>
            <p:ph idx="1"/>
          </p:nvPr>
        </p:nvSpPr>
        <p:spPr>
          <a:xfrm>
            <a:off x="198430" y="1534222"/>
            <a:ext cx="6468534" cy="6935893"/>
          </a:xfrm>
        </p:spPr>
        <p:txBody>
          <a:bodyPr/>
          <a:lstStyle/>
          <a:p>
            <a:pPr marL="0" indent="0">
              <a:buNone/>
            </a:pPr>
            <a:r>
              <a:rPr lang="en-US" sz="3400" dirty="0">
                <a:solidFill>
                  <a:srgbClr val="EAEBEB"/>
                </a:solidFill>
                <a:latin typeface="Corbel" charset="0"/>
                <a:ea typeface="ＭＳ Ｐゴシック" charset="0"/>
                <a:cs typeface="ＭＳ Ｐゴシック" charset="0"/>
              </a:rPr>
              <a:t>(Ultra)luminous Infrared Galax</a:t>
            </a:r>
            <a:r>
              <a:rPr lang="en-US" altLang="zh-CN" sz="3400" dirty="0">
                <a:solidFill>
                  <a:srgbClr val="EAEBEB"/>
                </a:solidFill>
                <a:latin typeface="Corbel" charset="0"/>
                <a:ea typeface="ＭＳ Ｐゴシック" charset="0"/>
                <a:cs typeface="ＭＳ Ｐゴシック" charset="0"/>
              </a:rPr>
              <a:t>y</a:t>
            </a:r>
            <a:r>
              <a:rPr lang="en-US" sz="3400" dirty="0">
                <a:solidFill>
                  <a:srgbClr val="EAEBEB"/>
                </a:solidFill>
                <a:latin typeface="Corbel" charset="0"/>
                <a:ea typeface="ＭＳ Ｐゴシック" charset="0"/>
                <a:cs typeface="ＭＳ Ｐゴシック" charset="0"/>
              </a:rPr>
              <a:t> </a:t>
            </a:r>
            <a:r>
              <a:rPr lang="en-US" sz="3600" dirty="0">
                <a:latin typeface="Corbel" charset="0"/>
                <a:ea typeface="ＭＳ Ｐゴシック" charset="0"/>
                <a:cs typeface="ＭＳ Ｐゴシック" charset="0"/>
              </a:rPr>
              <a:t>L</a:t>
            </a:r>
            <a:r>
              <a:rPr lang="en-US" sz="3600" baseline="-25000" dirty="0">
                <a:latin typeface="Corbel" charset="0"/>
                <a:ea typeface="ＭＳ Ｐゴシック" charset="0"/>
                <a:cs typeface="ＭＳ Ｐゴシック" charset="0"/>
              </a:rPr>
              <a:t>IR</a:t>
            </a:r>
            <a:r>
              <a:rPr lang="en-US" sz="3600" dirty="0">
                <a:latin typeface="Corbel" charset="0"/>
                <a:ea typeface="ＭＳ Ｐゴシック" charset="0"/>
                <a:cs typeface="ＭＳ Ｐゴシック" charset="0"/>
              </a:rPr>
              <a:t>=7x10</a:t>
            </a:r>
            <a:r>
              <a:rPr lang="en-US" sz="3600" baseline="30000" dirty="0">
                <a:latin typeface="Corbel" charset="0"/>
                <a:ea typeface="ＭＳ Ｐゴシック" charset="0"/>
                <a:cs typeface="ＭＳ Ｐゴシック" charset="0"/>
              </a:rPr>
              <a:t>11</a:t>
            </a:r>
            <a:r>
              <a:rPr lang="en-US" sz="3600" dirty="0">
                <a:latin typeface="Corbel" charset="0"/>
                <a:ea typeface="ＭＳ Ｐゴシック" charset="0"/>
                <a:cs typeface="ＭＳ Ｐゴシック" charset="0"/>
              </a:rPr>
              <a:t> L</a:t>
            </a:r>
            <a:r>
              <a:rPr lang="en-US" sz="6600" baseline="-25000" dirty="0">
                <a:latin typeface="Corbel" charset="0"/>
                <a:ea typeface="ＭＳ Ｐゴシック" charset="0"/>
                <a:cs typeface="ＭＳ Ｐゴシック" charset="0"/>
              </a:rPr>
              <a:t>⊙ </a:t>
            </a:r>
            <a:endParaRPr lang="en-US" sz="3600" baseline="-25000" dirty="0">
              <a:latin typeface="Corbel" charset="0"/>
              <a:ea typeface="ＭＳ Ｐゴシック" charset="0"/>
              <a:cs typeface="ＭＳ Ｐゴシック" charset="0"/>
            </a:endParaRPr>
          </a:p>
          <a:p>
            <a:pPr marL="0" indent="0">
              <a:buNone/>
            </a:pPr>
            <a:r>
              <a:rPr lang="en-US" sz="3600" dirty="0">
                <a:latin typeface="Corbel" charset="0"/>
                <a:ea typeface="ＭＳ Ｐゴシック" charset="0"/>
                <a:cs typeface="ＭＳ Ｐゴシック" charset="0"/>
              </a:rPr>
              <a:t>Merging galaxy with dual </a:t>
            </a:r>
            <a:r>
              <a:rPr lang="en-US" sz="3600" dirty="0" err="1">
                <a:latin typeface="Corbel" charset="0"/>
                <a:ea typeface="ＭＳ Ｐゴシック" charset="0"/>
                <a:cs typeface="ＭＳ Ｐゴシック" charset="0"/>
              </a:rPr>
              <a:t>compton</a:t>
            </a:r>
            <a:r>
              <a:rPr lang="en-US" sz="3600" dirty="0">
                <a:latin typeface="Corbel" charset="0"/>
                <a:ea typeface="ＭＳ Ｐゴシック" charset="0"/>
                <a:cs typeface="ＭＳ Ｐゴシック" charset="0"/>
              </a:rPr>
              <a:t> thick AGN</a:t>
            </a:r>
          </a:p>
          <a:p>
            <a:pPr marL="0" indent="0">
              <a:buNone/>
            </a:pPr>
            <a:r>
              <a:rPr lang="en-US" sz="3600" dirty="0">
                <a:latin typeface="Corbel" charset="0"/>
                <a:ea typeface="ＭＳ Ｐゴシック" charset="0"/>
                <a:cs typeface="ＭＳ Ｐゴシック" charset="0"/>
              </a:rPr>
              <a:t>z=0.0245; D=106 </a:t>
            </a:r>
            <a:r>
              <a:rPr lang="en-US" sz="3600" dirty="0" err="1">
                <a:latin typeface="Corbel" charset="0"/>
                <a:ea typeface="ＭＳ Ｐゴシック" charset="0"/>
                <a:cs typeface="ＭＳ Ｐゴシック" charset="0"/>
              </a:rPr>
              <a:t>Mpc</a:t>
            </a:r>
            <a:endParaRPr lang="en-US" sz="3600" dirty="0">
              <a:latin typeface="Corbel" charset="0"/>
              <a:ea typeface="ＭＳ Ｐゴシック" charset="0"/>
              <a:cs typeface="ＭＳ Ｐゴシック" charset="0"/>
            </a:endParaRPr>
          </a:p>
          <a:p>
            <a:pPr marL="0" indent="0">
              <a:buNone/>
            </a:pPr>
            <a:endParaRPr lang="en-US" dirty="0">
              <a:latin typeface="Corbel" charset="0"/>
              <a:ea typeface="ＭＳ Ｐゴシック" charset="0"/>
              <a:cs typeface="ＭＳ Ｐゴシック" charset="0"/>
            </a:endParaRPr>
          </a:p>
          <a:p>
            <a:pPr marL="0" indent="0">
              <a:buNone/>
            </a:pPr>
            <a:endParaRPr lang="en-US" dirty="0">
              <a:latin typeface="Corbel" charset="0"/>
              <a:ea typeface="ＭＳ Ｐゴシック" charset="0"/>
              <a:cs typeface="ＭＳ Ｐゴシック" charset="0"/>
            </a:endParaRPr>
          </a:p>
        </p:txBody>
      </p:sp>
      <p:pic>
        <p:nvPicPr>
          <p:cNvPr id="38914" name="Picture 3"/>
          <p:cNvPicPr>
            <a:picLocks noChangeAspect="1"/>
          </p:cNvPicPr>
          <p:nvPr/>
        </p:nvPicPr>
        <p:blipFill>
          <a:blip r:embed="rId2">
            <a:extLst>
              <a:ext uri="{28A0092B-C50C-407E-A947-70E740481C1C}">
                <a14:useLocalDpi xmlns:a14="http://schemas.microsoft.com/office/drawing/2010/main" val="0"/>
              </a:ext>
            </a:extLst>
          </a:blip>
          <a:srcRect l="10469" t="20346" r="12691" b="22900"/>
          <a:stretch>
            <a:fillRect/>
          </a:stretch>
        </p:blipFill>
        <p:spPr bwMode="auto">
          <a:xfrm rot="4147343">
            <a:off x="664917" y="5476241"/>
            <a:ext cx="4391377" cy="3242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TextBox 6"/>
          <p:cNvSpPr txBox="1">
            <a:spLocks noChangeArrowheads="1"/>
          </p:cNvSpPr>
          <p:nvPr/>
        </p:nvSpPr>
        <p:spPr bwMode="auto">
          <a:xfrm>
            <a:off x="255130" y="9076267"/>
            <a:ext cx="1707689" cy="531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46" tIns="65023" rIns="130046" bIns="65023">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600" dirty="0">
                <a:solidFill>
                  <a:schemeClr val="bg1">
                    <a:lumMod val="10000"/>
                    <a:lumOff val="90000"/>
                  </a:schemeClr>
                </a:solidFill>
              </a:rPr>
              <a:t>HST/ACS</a:t>
            </a:r>
          </a:p>
        </p:txBody>
      </p:sp>
      <p:sp>
        <p:nvSpPr>
          <p:cNvPr id="12" name="Title 1"/>
          <p:cNvSpPr txBox="1">
            <a:spLocks/>
          </p:cNvSpPr>
          <p:nvPr/>
        </p:nvSpPr>
        <p:spPr>
          <a:xfrm>
            <a:off x="6093744" y="11290"/>
            <a:ext cx="6911057" cy="1781386"/>
          </a:xfrm>
          <a:prstGeom prst="rect">
            <a:avLst/>
          </a:prstGeom>
          <a:solidFill>
            <a:schemeClr val="tx1"/>
          </a:solidFill>
        </p:spPr>
        <p:txBody>
          <a:bodyPr lIns="130046" tIns="65023" rIns="130046" bIns="65023" anchor="ct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defRPr/>
            </a:pPr>
            <a:r>
              <a:rPr lang="en-US" sz="3400" b="1" dirty="0" smtClean="0">
                <a:solidFill>
                  <a:srgbClr val="FFFF00"/>
                </a:solidFill>
              </a:rPr>
              <a:t>The Galaxy Merger NGC 6240: </a:t>
            </a:r>
          </a:p>
          <a:p>
            <a:pPr>
              <a:defRPr/>
            </a:pPr>
            <a:r>
              <a:rPr lang="en-US" sz="3400" b="1" dirty="0" smtClean="0">
                <a:solidFill>
                  <a:srgbClr val="FFFF00"/>
                </a:solidFill>
              </a:rPr>
              <a:t>Resolving The Starburst And The AGN</a:t>
            </a:r>
            <a:endParaRPr lang="en-US" sz="3400" b="1" dirty="0">
              <a:solidFill>
                <a:srgbClr val="FFFF00"/>
              </a:solidFill>
            </a:endParaRPr>
          </a:p>
        </p:txBody>
      </p:sp>
      <p:sp>
        <p:nvSpPr>
          <p:cNvPr id="2" name="Rectangle 1"/>
          <p:cNvSpPr/>
          <p:nvPr/>
        </p:nvSpPr>
        <p:spPr>
          <a:xfrm>
            <a:off x="9527823" y="4693921"/>
            <a:ext cx="1036321" cy="882790"/>
          </a:xfrm>
          <a:prstGeom prst="rect">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lgn="ctr">
              <a:defRPr/>
            </a:pPr>
            <a:endParaRPr lang="en-US"/>
          </a:p>
        </p:txBody>
      </p:sp>
      <p:pic>
        <p:nvPicPr>
          <p:cNvPr id="38918" name="Picture 1028" descr="hopkins05z_fig2"/>
          <p:cNvPicPr>
            <a:picLocks noChangeAspect="1" noChangeArrowheads="1"/>
          </p:cNvPicPr>
          <p:nvPr/>
        </p:nvPicPr>
        <p:blipFill>
          <a:blip r:embed="rId3">
            <a:extLst>
              <a:ext uri="{28A0092B-C50C-407E-A947-70E740481C1C}">
                <a14:useLocalDpi xmlns:a14="http://schemas.microsoft.com/office/drawing/2010/main" val="0"/>
              </a:ext>
            </a:extLst>
          </a:blip>
          <a:srcRect t="39207" b="39436"/>
          <a:stretch>
            <a:fillRect/>
          </a:stretch>
        </p:blipFill>
        <p:spPr bwMode="auto">
          <a:xfrm>
            <a:off x="0" y="37075"/>
            <a:ext cx="5364480" cy="1433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8919" name="Group 10"/>
          <p:cNvGrpSpPr>
            <a:grpSpLocks/>
          </p:cNvGrpSpPr>
          <p:nvPr/>
        </p:nvGrpSpPr>
        <p:grpSpPr bwMode="auto">
          <a:xfrm>
            <a:off x="5888284" y="1803966"/>
            <a:ext cx="7116516" cy="6658186"/>
            <a:chOff x="684213" y="-26988"/>
            <a:chExt cx="7813675" cy="6591301"/>
          </a:xfrm>
        </p:grpSpPr>
        <p:pic>
          <p:nvPicPr>
            <p:cNvPr id="38922" name="Picture 3" descr="4panel.jpg"/>
            <p:cNvPicPr>
              <a:picLocks noChangeAspect="1"/>
            </p:cNvPicPr>
            <p:nvPr/>
          </p:nvPicPr>
          <p:blipFill>
            <a:blip r:embed="rId4">
              <a:extLst>
                <a:ext uri="{28A0092B-C50C-407E-A947-70E740481C1C}">
                  <a14:useLocalDpi xmlns:a14="http://schemas.microsoft.com/office/drawing/2010/main" val="0"/>
                </a:ext>
              </a:extLst>
            </a:blip>
            <a:srcRect b="8234"/>
            <a:stretch>
              <a:fillRect/>
            </a:stretch>
          </p:blipFill>
          <p:spPr bwMode="auto">
            <a:xfrm>
              <a:off x="684213" y="-26988"/>
              <a:ext cx="7813675" cy="6591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3" name="TextBox 5"/>
            <p:cNvSpPr txBox="1">
              <a:spLocks noChangeArrowheads="1"/>
            </p:cNvSpPr>
            <p:nvPr/>
          </p:nvSpPr>
          <p:spPr bwMode="auto">
            <a:xfrm>
              <a:off x="4572000" y="2924175"/>
              <a:ext cx="1077400" cy="487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600">
                  <a:solidFill>
                    <a:srgbClr val="FFFFFF"/>
                  </a:solidFill>
                </a:rPr>
                <a:t>(keV)</a:t>
              </a:r>
            </a:p>
          </p:txBody>
        </p:sp>
        <p:sp>
          <p:nvSpPr>
            <p:cNvPr id="38924" name="TextBox 9"/>
            <p:cNvSpPr txBox="1">
              <a:spLocks noChangeArrowheads="1"/>
            </p:cNvSpPr>
            <p:nvPr/>
          </p:nvSpPr>
          <p:spPr bwMode="auto">
            <a:xfrm>
              <a:off x="6868325" y="74417"/>
              <a:ext cx="1444203" cy="487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600" b="1">
                  <a:solidFill>
                    <a:schemeClr val="bg1"/>
                  </a:solidFill>
                </a:rPr>
                <a:t>2.5 kpc</a:t>
              </a:r>
            </a:p>
          </p:txBody>
        </p:sp>
      </p:grpSp>
      <p:sp>
        <p:nvSpPr>
          <p:cNvPr id="3" name="Rectangle 2"/>
          <p:cNvSpPr/>
          <p:nvPr/>
        </p:nvSpPr>
        <p:spPr>
          <a:xfrm>
            <a:off x="2508392" y="6515947"/>
            <a:ext cx="1126630" cy="1022774"/>
          </a:xfrm>
          <a:prstGeom prst="rect">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lIns="130046" tIns="65023" rIns="130046" bIns="65023" anchor="ctr"/>
          <a:lstStyle/>
          <a:p>
            <a:pPr algn="ctr">
              <a:defRPr/>
            </a:pPr>
            <a:endParaRPr lang="en-US"/>
          </a:p>
        </p:txBody>
      </p:sp>
      <p:sp>
        <p:nvSpPr>
          <p:cNvPr id="38921" name="TextBox 2"/>
          <p:cNvSpPr txBox="1">
            <a:spLocks noChangeArrowheads="1"/>
          </p:cNvSpPr>
          <p:nvPr/>
        </p:nvSpPr>
        <p:spPr bwMode="auto">
          <a:xfrm>
            <a:off x="9141743" y="8563752"/>
            <a:ext cx="3932582" cy="531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46" tIns="65023" rIns="130046" bIns="65023">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600" dirty="0">
                <a:solidFill>
                  <a:srgbClr val="EAEBEB"/>
                </a:solidFill>
              </a:rPr>
              <a:t>Wang et al. (2014, </a:t>
            </a:r>
            <a:r>
              <a:rPr lang="en-US" sz="2600" dirty="0" smtClean="0">
                <a:solidFill>
                  <a:srgbClr val="EAEBEB"/>
                </a:solidFill>
              </a:rPr>
              <a:t>2018)</a:t>
            </a:r>
            <a:endParaRPr lang="en-US" sz="2600" dirty="0">
              <a:solidFill>
                <a:srgbClr val="EAEBEB"/>
              </a:solidFill>
            </a:endParaRPr>
          </a:p>
        </p:txBody>
      </p:sp>
    </p:spTree>
    <p:extLst>
      <p:ext uri="{BB962C8B-B14F-4D97-AF65-F5344CB8AC3E}">
        <p14:creationId xmlns:p14="http://schemas.microsoft.com/office/powerpoint/2010/main" val="290210867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9938" name="Picture 4" descr="745197main_ngc6240_66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3800019">
            <a:off x="2586286" y="1947335"/>
            <a:ext cx="8247662" cy="6163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Box 5"/>
          <p:cNvSpPr txBox="1">
            <a:spLocks noChangeArrowheads="1"/>
          </p:cNvSpPr>
          <p:nvPr/>
        </p:nvSpPr>
        <p:spPr bwMode="auto">
          <a:xfrm>
            <a:off x="0" y="8566010"/>
            <a:ext cx="12399716" cy="931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600">
                <a:solidFill>
                  <a:srgbClr val="CCFFCC"/>
                </a:solidFill>
              </a:rPr>
              <a:t>HST+Chandra image/NASA/CXC</a:t>
            </a:r>
          </a:p>
          <a:p>
            <a:pPr eaLnBrk="1" hangingPunct="1"/>
            <a:r>
              <a:rPr lang="en-US" sz="2600">
                <a:solidFill>
                  <a:srgbClr val="CCFFCC"/>
                </a:solidFill>
              </a:rPr>
              <a:t>NGC 6240 Nardini, Wang+2013; Wang+14</a:t>
            </a:r>
          </a:p>
        </p:txBody>
      </p:sp>
      <p:cxnSp>
        <p:nvCxnSpPr>
          <p:cNvPr id="3" name="Straight Connector 2"/>
          <p:cNvCxnSpPr/>
          <p:nvPr/>
        </p:nvCxnSpPr>
        <p:spPr>
          <a:xfrm>
            <a:off x="5989886" y="1496907"/>
            <a:ext cx="2458719" cy="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sp>
        <p:nvSpPr>
          <p:cNvPr id="39941" name="TextBox 4"/>
          <p:cNvSpPr txBox="1">
            <a:spLocks noChangeArrowheads="1"/>
          </p:cNvSpPr>
          <p:nvPr/>
        </p:nvSpPr>
        <p:spPr bwMode="auto">
          <a:xfrm>
            <a:off x="6707859" y="984391"/>
            <a:ext cx="1244997" cy="531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46" tIns="65023" rIns="130046" bIns="65023">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sz="2600">
                <a:solidFill>
                  <a:srgbClr val="FFFF00"/>
                </a:solidFill>
              </a:rPr>
              <a:t>50 kpc</a:t>
            </a:r>
            <a:endParaRPr lang="en-US" sz="2600">
              <a:solidFill>
                <a:srgbClr val="FFFF00"/>
              </a:solidFill>
            </a:endParaRPr>
          </a:p>
        </p:txBody>
      </p:sp>
      <p:sp>
        <p:nvSpPr>
          <p:cNvPr id="39942" name="Rectangle 1"/>
          <p:cNvSpPr>
            <a:spLocks noChangeArrowheads="1"/>
          </p:cNvSpPr>
          <p:nvPr/>
        </p:nvSpPr>
        <p:spPr bwMode="auto">
          <a:xfrm>
            <a:off x="40640" y="164819"/>
            <a:ext cx="6502400" cy="1516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p>
            <a:r>
              <a:rPr lang="en-US" dirty="0">
                <a:solidFill>
                  <a:srgbClr val="FFFF00"/>
                </a:solidFill>
              </a:rPr>
              <a:t>Deep </a:t>
            </a:r>
            <a:r>
              <a:rPr lang="en-US" i="1" dirty="0">
                <a:solidFill>
                  <a:srgbClr val="FFFF00"/>
                </a:solidFill>
              </a:rPr>
              <a:t>Chandra</a:t>
            </a:r>
            <a:r>
              <a:rPr lang="en-US" dirty="0">
                <a:solidFill>
                  <a:srgbClr val="FFFF00"/>
                </a:solidFill>
              </a:rPr>
              <a:t> Imaging of </a:t>
            </a:r>
            <a:endParaRPr lang="en-US" dirty="0" smtClean="0">
              <a:solidFill>
                <a:srgbClr val="FFFF00"/>
              </a:solidFill>
            </a:endParaRPr>
          </a:p>
          <a:p>
            <a:r>
              <a:rPr lang="en-US" dirty="0" smtClean="0">
                <a:solidFill>
                  <a:srgbClr val="FFFF00"/>
                </a:solidFill>
              </a:rPr>
              <a:t>NGC </a:t>
            </a:r>
            <a:r>
              <a:rPr lang="en-US" dirty="0">
                <a:solidFill>
                  <a:srgbClr val="FFFF00"/>
                </a:solidFill>
              </a:rPr>
              <a:t>6240</a:t>
            </a:r>
            <a:br>
              <a:rPr lang="en-US" dirty="0">
                <a:solidFill>
                  <a:srgbClr val="FFFF00"/>
                </a:solidFill>
              </a:rPr>
            </a:br>
            <a:r>
              <a:rPr lang="en-US" dirty="0">
                <a:solidFill>
                  <a:srgbClr val="FFFF00"/>
                </a:solidFill>
              </a:rPr>
              <a:t>Reveals a Soft Halo </a:t>
            </a:r>
          </a:p>
        </p:txBody>
      </p:sp>
    </p:spTree>
    <p:extLst>
      <p:ext uri="{BB962C8B-B14F-4D97-AF65-F5344CB8AC3E}">
        <p14:creationId xmlns:p14="http://schemas.microsoft.com/office/powerpoint/2010/main" val="99646198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 name="Slide Number"/>
          <p:cNvSpPr txBox="1">
            <a:spLocks noGrp="1"/>
          </p:cNvSpPr>
          <p:nvPr>
            <p:ph type="sldNum" sz="quarter" idx="2"/>
          </p:nvPr>
        </p:nvSpPr>
        <p:spPr>
          <a:xfrm>
            <a:off x="12097385" y="9233901"/>
            <a:ext cx="257176" cy="324248"/>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27</a:t>
            </a:fld>
            <a:endParaRPr/>
          </a:p>
        </p:txBody>
      </p:sp>
      <p:pic>
        <p:nvPicPr>
          <p:cNvPr id="649" name="ngc6240.tiff" descr="ngc6240.tiff"/>
          <p:cNvPicPr>
            <a:picLocks noChangeAspect="1"/>
          </p:cNvPicPr>
          <p:nvPr/>
        </p:nvPicPr>
        <p:blipFill>
          <a:blip r:embed="rId2">
            <a:extLst/>
          </a:blip>
          <a:stretch>
            <a:fillRect/>
          </a:stretch>
        </p:blipFill>
        <p:spPr>
          <a:xfrm>
            <a:off x="7857088" y="888941"/>
            <a:ext cx="3311405" cy="3622032"/>
          </a:xfrm>
          <a:prstGeom prst="rect">
            <a:avLst/>
          </a:prstGeom>
          <a:ln w="12700">
            <a:miter lim="400000"/>
          </a:ln>
        </p:spPr>
      </p:pic>
      <p:sp>
        <p:nvSpPr>
          <p:cNvPr id="650" name="Starburst merger NGC6240…"/>
          <p:cNvSpPr txBox="1"/>
          <p:nvPr/>
        </p:nvSpPr>
        <p:spPr>
          <a:xfrm>
            <a:off x="361570" y="1124352"/>
            <a:ext cx="6922245" cy="518090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buSzPct val="100000"/>
            </a:pPr>
            <a:endParaRPr dirty="0"/>
          </a:p>
          <a:p>
            <a:pPr marL="228600" indent="-228600">
              <a:buSzPct val="100000"/>
              <a:buChar char="•"/>
            </a:pPr>
            <a:r>
              <a:rPr lang="en-US" dirty="0" smtClean="0"/>
              <a:t> </a:t>
            </a:r>
            <a:r>
              <a:rPr dirty="0" smtClean="0"/>
              <a:t>Huge </a:t>
            </a:r>
            <a:r>
              <a:rPr dirty="0"/>
              <a:t>extended Hα emission up to 90 kpc</a:t>
            </a:r>
          </a:p>
          <a:p>
            <a:pPr marL="228600" indent="-228600">
              <a:buSzPct val="100000"/>
              <a:buChar char="•"/>
            </a:pPr>
            <a:endParaRPr dirty="0"/>
          </a:p>
          <a:p>
            <a:pPr marL="228600" indent="-228600">
              <a:buSzPct val="100000"/>
              <a:buChar char="•"/>
            </a:pPr>
            <a:r>
              <a:rPr dirty="0"/>
              <a:t> The overall morphology of the nebula is dominated by filamentary structures radially extending from the center of the galaxy</a:t>
            </a:r>
          </a:p>
          <a:p>
            <a:pPr marL="228600" indent="-228600">
              <a:buSzPct val="100000"/>
              <a:buChar char="•"/>
            </a:pPr>
            <a:endParaRPr dirty="0"/>
          </a:p>
          <a:p>
            <a:pPr marL="228600" indent="-228600">
              <a:buSzPct val="100000"/>
              <a:buChar char="•"/>
            </a:pPr>
            <a:r>
              <a:rPr lang="en-US" dirty="0" smtClean="0"/>
              <a:t> </a:t>
            </a:r>
            <a:r>
              <a:rPr dirty="0" smtClean="0"/>
              <a:t>Remarkable </a:t>
            </a:r>
            <a:r>
              <a:rPr dirty="0"/>
              <a:t>coincidence with the soft X-ray emission</a:t>
            </a:r>
          </a:p>
        </p:txBody>
      </p:sp>
      <p:sp>
        <p:nvSpPr>
          <p:cNvPr id="651" name="Yoshida et al. (2016)"/>
          <p:cNvSpPr txBox="1"/>
          <p:nvPr/>
        </p:nvSpPr>
        <p:spPr>
          <a:xfrm>
            <a:off x="2071616" y="7700536"/>
            <a:ext cx="3699130"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i="1"/>
            </a:lvl1pPr>
          </a:lstStyle>
          <a:p>
            <a:r>
              <a:t>Yoshida et al. (2016)</a:t>
            </a:r>
          </a:p>
        </p:txBody>
      </p:sp>
      <p:pic>
        <p:nvPicPr>
          <p:cNvPr id="652" name="ngc6240 x-ray.tiff" descr="ngc6240 x-ray.tiff"/>
          <p:cNvPicPr>
            <a:picLocks noChangeAspect="1"/>
          </p:cNvPicPr>
          <p:nvPr/>
        </p:nvPicPr>
        <p:blipFill>
          <a:blip r:embed="rId3">
            <a:extLst/>
          </a:blip>
          <a:stretch>
            <a:fillRect/>
          </a:stretch>
        </p:blipFill>
        <p:spPr>
          <a:xfrm>
            <a:off x="7765609" y="4881512"/>
            <a:ext cx="3766646" cy="3712145"/>
          </a:xfrm>
          <a:prstGeom prst="rect">
            <a:avLst/>
          </a:prstGeom>
          <a:ln w="12700">
            <a:miter lim="400000"/>
          </a:ln>
        </p:spPr>
      </p:pic>
      <p:sp>
        <p:nvSpPr>
          <p:cNvPr id="2" name="Rectangle 1"/>
          <p:cNvSpPr/>
          <p:nvPr/>
        </p:nvSpPr>
        <p:spPr>
          <a:xfrm>
            <a:off x="2071616" y="8207220"/>
            <a:ext cx="3200525" cy="461665"/>
          </a:xfrm>
          <a:prstGeom prst="rect">
            <a:avLst/>
          </a:prstGeom>
        </p:spPr>
        <p:txBody>
          <a:bodyPr wrap="none">
            <a:spAutoFit/>
          </a:bodyPr>
          <a:lstStyle/>
          <a:p>
            <a:r>
              <a:rPr lang="en-US" sz="2400" dirty="0" smtClean="0"/>
              <a:t>Subaru/</a:t>
            </a:r>
            <a:r>
              <a:rPr lang="en-US" sz="2400" dirty="0" err="1" smtClean="0"/>
              <a:t>Suprime</a:t>
            </a:r>
            <a:r>
              <a:rPr lang="en-US" sz="2400" dirty="0"/>
              <a:t>-Cam</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50240" y="671760"/>
            <a:ext cx="11704320" cy="1781658"/>
          </a:xfrm>
        </p:spPr>
        <p:txBody>
          <a:bodyPr/>
          <a:lstStyle/>
          <a:p>
            <a:pPr algn="l">
              <a:defRPr/>
            </a:pPr>
            <a:r>
              <a:rPr lang="en-US" dirty="0" smtClean="0">
                <a:solidFill>
                  <a:srgbClr val="FFFF00"/>
                </a:solidFill>
              </a:rPr>
              <a:t>Thoughts on International Partnership</a:t>
            </a:r>
            <a:br>
              <a:rPr lang="en-US" dirty="0" smtClean="0">
                <a:solidFill>
                  <a:srgbClr val="FFFF00"/>
                </a:solidFill>
              </a:rPr>
            </a:br>
            <a:r>
              <a:rPr lang="en-US" sz="4400" i="1" dirty="0" smtClean="0">
                <a:solidFill>
                  <a:srgbClr val="FFFF00"/>
                </a:solidFill>
              </a:rPr>
              <a:t>within my pay grade</a:t>
            </a:r>
            <a:endParaRPr lang="en-US" sz="4400" i="1" dirty="0">
              <a:solidFill>
                <a:srgbClr val="FFFF00"/>
              </a:solidFill>
            </a:endParaRPr>
          </a:p>
        </p:txBody>
      </p:sp>
      <p:sp>
        <p:nvSpPr>
          <p:cNvPr id="134147" name="Content Placeholder 5"/>
          <p:cNvSpPr txBox="1">
            <a:spLocks/>
          </p:cNvSpPr>
          <p:nvPr/>
        </p:nvSpPr>
        <p:spPr bwMode="auto">
          <a:xfrm>
            <a:off x="356730" y="3196749"/>
            <a:ext cx="12070080" cy="417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lstStyle>
            <a:lvl1pPr marL="411163"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525463" indent="-457200" eaLnBrk="1" hangingPunct="1">
              <a:spcBef>
                <a:spcPts val="996"/>
              </a:spcBef>
              <a:buClr>
                <a:srgbClr val="FFFFFF"/>
              </a:buClr>
              <a:buSzPct val="95000"/>
              <a:buFont typeface="Wingdings" charset="2"/>
              <a:buChar char="²"/>
            </a:pPr>
            <a:r>
              <a:rPr lang="en-US" sz="2800" dirty="0">
                <a:solidFill>
                  <a:srgbClr val="FFFFFF"/>
                </a:solidFill>
                <a:latin typeface="Calibri" charset="0"/>
              </a:rPr>
              <a:t>Y</a:t>
            </a:r>
            <a:r>
              <a:rPr lang="en-US" sz="2800" dirty="0" smtClean="0">
                <a:solidFill>
                  <a:srgbClr val="FFFFFF"/>
                </a:solidFill>
                <a:latin typeface="Calibri" charset="0"/>
              </a:rPr>
              <a:t>oung active researchers </a:t>
            </a:r>
            <a:r>
              <a:rPr lang="en-US" sz="2800" dirty="0">
                <a:solidFill>
                  <a:srgbClr val="FFFFFF"/>
                </a:solidFill>
                <a:latin typeface="Calibri" charset="0"/>
              </a:rPr>
              <a:t>from </a:t>
            </a:r>
            <a:r>
              <a:rPr lang="en-US" sz="2800" dirty="0" smtClean="0">
                <a:solidFill>
                  <a:srgbClr val="FFFFFF"/>
                </a:solidFill>
                <a:latin typeface="Calibri" charset="0"/>
              </a:rPr>
              <a:t>abroad recruited by many universities in China, generously supported with start-up grants</a:t>
            </a:r>
          </a:p>
          <a:p>
            <a:pPr marL="525463" indent="-457200" eaLnBrk="1" hangingPunct="1">
              <a:spcBef>
                <a:spcPts val="996"/>
              </a:spcBef>
              <a:buClr>
                <a:srgbClr val="FFFFFF"/>
              </a:buClr>
              <a:buSzPct val="95000"/>
              <a:buFont typeface="Wingdings" charset="2"/>
              <a:buChar char="²"/>
            </a:pPr>
            <a:endParaRPr lang="en-US" sz="2800" dirty="0">
              <a:solidFill>
                <a:srgbClr val="FFFFFF"/>
              </a:solidFill>
              <a:latin typeface="Calibri" charset="0"/>
            </a:endParaRPr>
          </a:p>
          <a:p>
            <a:pPr marL="525463" indent="-457200" eaLnBrk="1" hangingPunct="1">
              <a:spcBef>
                <a:spcPts val="996"/>
              </a:spcBef>
              <a:buClr>
                <a:srgbClr val="FFFFFF"/>
              </a:buClr>
              <a:buSzPct val="95000"/>
              <a:buFont typeface="Wingdings" charset="2"/>
              <a:buChar char="²"/>
            </a:pPr>
            <a:r>
              <a:rPr lang="en-US" sz="2800" dirty="0" smtClean="0">
                <a:solidFill>
                  <a:srgbClr val="FFFFFF"/>
                </a:solidFill>
                <a:latin typeface="Calibri" charset="0"/>
              </a:rPr>
              <a:t>Broadly interested in 6</a:t>
            </a:r>
            <a:r>
              <a:rPr lang="en-US" sz="2800" dirty="0">
                <a:solidFill>
                  <a:srgbClr val="FFFFFF"/>
                </a:solidFill>
                <a:latin typeface="Calibri" charset="0"/>
              </a:rPr>
              <a:t>-</a:t>
            </a:r>
            <a:r>
              <a:rPr lang="en-US" sz="2800" dirty="0" smtClean="0">
                <a:solidFill>
                  <a:srgbClr val="FFFFFF"/>
                </a:solidFill>
                <a:latin typeface="Calibri" charset="0"/>
              </a:rPr>
              <a:t>8 meter class telescopes, not limited to astronomers in OIR wavelengths</a:t>
            </a:r>
          </a:p>
          <a:p>
            <a:pPr marL="525463" indent="-457200" eaLnBrk="1" hangingPunct="1">
              <a:spcBef>
                <a:spcPts val="996"/>
              </a:spcBef>
              <a:buClr>
                <a:srgbClr val="FFFFFF"/>
              </a:buClr>
              <a:buSzPct val="95000"/>
              <a:buFont typeface="Wingdings" charset="2"/>
              <a:buChar char="²"/>
            </a:pPr>
            <a:endParaRPr lang="en-US" sz="2800" dirty="0">
              <a:solidFill>
                <a:srgbClr val="FFFFFF"/>
              </a:solidFill>
              <a:latin typeface="Calibri" charset="0"/>
            </a:endParaRPr>
          </a:p>
          <a:p>
            <a:pPr marL="525463" indent="-457200" eaLnBrk="1" hangingPunct="1">
              <a:spcBef>
                <a:spcPts val="996"/>
              </a:spcBef>
              <a:buClr>
                <a:srgbClr val="FFFFFF"/>
              </a:buClr>
              <a:buSzPct val="95000"/>
              <a:buFont typeface="Wingdings" charset="2"/>
              <a:buChar char="²"/>
            </a:pPr>
            <a:r>
              <a:rPr lang="en-US" sz="2800" dirty="0" smtClean="0">
                <a:solidFill>
                  <a:srgbClr val="FFFFFF"/>
                </a:solidFill>
                <a:latin typeface="Calibri" charset="0"/>
              </a:rPr>
              <a:t>Ready to collaborate and produce good science using Subaru</a:t>
            </a:r>
          </a:p>
          <a:p>
            <a:pPr marL="525463" indent="-457200" eaLnBrk="1" hangingPunct="1">
              <a:spcBef>
                <a:spcPts val="996"/>
              </a:spcBef>
              <a:buClr>
                <a:srgbClr val="FFFFFF"/>
              </a:buClr>
              <a:buSzPct val="95000"/>
              <a:buFont typeface="Wingdings" charset="2"/>
              <a:buChar char="²"/>
            </a:pPr>
            <a:endParaRPr lang="en-US" sz="2800" dirty="0">
              <a:solidFill>
                <a:srgbClr val="FFFFFF"/>
              </a:solidFill>
              <a:latin typeface="Calibri" charset="0"/>
            </a:endParaRPr>
          </a:p>
          <a:p>
            <a:pPr marL="525463" indent="-457200" eaLnBrk="1" hangingPunct="1">
              <a:spcBef>
                <a:spcPts val="996"/>
              </a:spcBef>
              <a:buClr>
                <a:srgbClr val="FFFFFF"/>
              </a:buClr>
              <a:buSzPct val="95000"/>
              <a:buFont typeface="Wingdings" charset="2"/>
              <a:buChar char="²"/>
            </a:pPr>
            <a:r>
              <a:rPr lang="en-US" altLang="zh-CN" sz="2800" dirty="0" smtClean="0">
                <a:solidFill>
                  <a:srgbClr val="FFFFFF"/>
                </a:solidFill>
                <a:latin typeface="Calibri" charset="0"/>
              </a:rPr>
              <a:t>Subaru International Workshops + Science Theme (e.g. Metal Poor Stars </a:t>
            </a:r>
            <a:r>
              <a:rPr lang="en-US" altLang="zh-CN" sz="2800" dirty="0" err="1" smtClean="0">
                <a:solidFill>
                  <a:srgbClr val="FFFFFF"/>
                </a:solidFill>
                <a:latin typeface="Calibri" charset="0"/>
              </a:rPr>
              <a:t>Subaru+LAMOST</a:t>
            </a:r>
            <a:r>
              <a:rPr lang="en-US" altLang="zh-CN" sz="2800" dirty="0" smtClean="0">
                <a:solidFill>
                  <a:srgbClr val="FFFFFF"/>
                </a:solidFill>
                <a:latin typeface="Calibri" charset="0"/>
              </a:rPr>
              <a:t>; EA-AGN): an effective way</a:t>
            </a:r>
            <a:endParaRPr lang="en-US" sz="2800" dirty="0">
              <a:solidFill>
                <a:srgbClr val="FFFFFF"/>
              </a:solidFill>
              <a:latin typeface="Calibri" charset="0"/>
            </a:endParaRPr>
          </a:p>
        </p:txBody>
      </p:sp>
    </p:spTree>
    <p:extLst>
      <p:ext uri="{BB962C8B-B14F-4D97-AF65-F5344CB8AC3E}">
        <p14:creationId xmlns:p14="http://schemas.microsoft.com/office/powerpoint/2010/main" val="137291830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l="-10931" r="-10931"/>
          <a:stretch>
            <a:fillRect/>
          </a:stretch>
        </p:blipFill>
        <p:spPr>
          <a:xfrm>
            <a:off x="-1405918" y="398481"/>
            <a:ext cx="15804777" cy="8688249"/>
          </a:xfrm>
        </p:spPr>
      </p:pic>
      <p:grpSp>
        <p:nvGrpSpPr>
          <p:cNvPr id="9" name="Group 8"/>
          <p:cNvGrpSpPr/>
          <p:nvPr/>
        </p:nvGrpSpPr>
        <p:grpSpPr>
          <a:xfrm>
            <a:off x="3769663" y="2897305"/>
            <a:ext cx="8584897" cy="5903525"/>
            <a:chOff x="3769663" y="2897305"/>
            <a:chExt cx="8584897" cy="5903525"/>
          </a:xfrm>
        </p:grpSpPr>
        <p:pic>
          <p:nvPicPr>
            <p:cNvPr id="5" name="Picture 4"/>
            <p:cNvPicPr>
              <a:picLocks noChangeAspect="1"/>
            </p:cNvPicPr>
            <p:nvPr/>
          </p:nvPicPr>
          <p:blipFill>
            <a:blip r:embed="rId3"/>
            <a:stretch>
              <a:fillRect/>
            </a:stretch>
          </p:blipFill>
          <p:spPr>
            <a:xfrm>
              <a:off x="3769663" y="2897305"/>
              <a:ext cx="8584897" cy="5903525"/>
            </a:xfrm>
            <a:prstGeom prst="rect">
              <a:avLst/>
            </a:prstGeom>
            <a:ln>
              <a:solidFill>
                <a:srgbClr val="FF0000"/>
              </a:solidFill>
            </a:ln>
          </p:spPr>
        </p:pic>
        <p:sp>
          <p:nvSpPr>
            <p:cNvPr id="7" name="7-Point Star 6"/>
            <p:cNvSpPr/>
            <p:nvPr/>
          </p:nvSpPr>
          <p:spPr>
            <a:xfrm>
              <a:off x="5456906" y="7322639"/>
              <a:ext cx="396866" cy="377046"/>
            </a:xfrm>
            <a:prstGeom prst="star7">
              <a:avLst/>
            </a:prstGeom>
            <a:solidFill>
              <a:srgbClr val="FF0000"/>
            </a:solidFill>
            <a:ln w="25400" cap="flat">
              <a:solidFill>
                <a:srgbClr val="515151"/>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
                  <a:srgbClr val="000000"/>
                </a:buClr>
                <a:buSzTx/>
                <a:buFont typeface="Futura Condensed"/>
                <a:buNone/>
                <a:tabLst/>
              </a:pPr>
              <a:endParaRPr kumimoji="0" lang="en-US" sz="56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Futura Condensed"/>
                <a:ea typeface="Futura Condensed"/>
                <a:cs typeface="Futura Condensed"/>
                <a:sym typeface="Futura Condensed"/>
              </a:endParaRPr>
            </a:p>
          </p:txBody>
        </p:sp>
        <p:sp>
          <p:nvSpPr>
            <p:cNvPr id="8" name="TextBox 7"/>
            <p:cNvSpPr txBox="1"/>
            <p:nvPr/>
          </p:nvSpPr>
          <p:spPr>
            <a:xfrm>
              <a:off x="5378520" y="6758382"/>
              <a:ext cx="950503"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647700" rtl="0" fontAlgn="auto" latinLnBrk="0" hangingPunct="0">
                <a:lnSpc>
                  <a:spcPct val="100000"/>
                </a:lnSpc>
                <a:spcBef>
                  <a:spcPts val="0"/>
                </a:spcBef>
                <a:spcAft>
                  <a:spcPts val="0"/>
                </a:spcAft>
                <a:buClr>
                  <a:srgbClr val="000000"/>
                </a:buClr>
                <a:buSzTx/>
                <a:buFont typeface="Futura Condensed"/>
                <a:buNone/>
                <a:tabLst/>
              </a:pPr>
              <a:r>
                <a:rPr kumimoji="0" lang="en-US" sz="3000" b="0" i="0" u="none" strike="noStrike" cap="none" spc="0" normalizeH="0" baseline="0" dirty="0" smtClean="0">
                  <a:ln>
                    <a:noFill/>
                  </a:ln>
                  <a:solidFill>
                    <a:srgbClr val="FF0000"/>
                  </a:solidFill>
                  <a:effectLst/>
                  <a:uFill>
                    <a:solidFill>
                      <a:srgbClr val="FFFFFF"/>
                    </a:solidFill>
                  </a:uFill>
                  <a:latin typeface="Helvetica Neue"/>
                  <a:ea typeface="Helvetica Neue"/>
                  <a:cs typeface="Helvetica Neue"/>
                  <a:sym typeface="Helvetica Neue"/>
                </a:rPr>
                <a:t>XMU</a:t>
              </a:r>
              <a:endParaRPr kumimoji="0" lang="en-US" sz="3000" b="0" i="0" u="none" strike="noStrike" cap="none" spc="0" normalizeH="0" baseline="0" dirty="0">
                <a:ln>
                  <a:noFill/>
                </a:ln>
                <a:solidFill>
                  <a:srgbClr val="FF0000"/>
                </a:solidFill>
                <a:effectLst/>
                <a:uFill>
                  <a:solidFill>
                    <a:srgbClr val="FFFFFF"/>
                  </a:solidFill>
                </a:uFill>
                <a:latin typeface="Helvetica Neue"/>
                <a:ea typeface="Helvetica Neue"/>
                <a:cs typeface="Helvetica Neue"/>
                <a:sym typeface="Helvetica Neue"/>
              </a:endParaRPr>
            </a:p>
          </p:txBody>
        </p:sp>
      </p:grpSp>
      <p:cxnSp>
        <p:nvCxnSpPr>
          <p:cNvPr id="11" name="Straight Connector 10"/>
          <p:cNvCxnSpPr/>
          <p:nvPr/>
        </p:nvCxnSpPr>
        <p:spPr>
          <a:xfrm flipV="1">
            <a:off x="1111225" y="2897305"/>
            <a:ext cx="2658438" cy="4167357"/>
          </a:xfrm>
          <a:prstGeom prst="line">
            <a:avLst/>
          </a:prstGeom>
          <a:noFill/>
          <a:ln w="381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13" name="Straight Connector 12"/>
          <p:cNvCxnSpPr/>
          <p:nvPr/>
        </p:nvCxnSpPr>
        <p:spPr>
          <a:xfrm>
            <a:off x="1111225" y="7898134"/>
            <a:ext cx="2658438" cy="902696"/>
          </a:xfrm>
          <a:prstGeom prst="line">
            <a:avLst/>
          </a:prstGeom>
          <a:noFill/>
          <a:ln w="381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3992827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88" name="Slide Number"/>
          <p:cNvSpPr txBox="1">
            <a:spLocks noGrp="1"/>
          </p:cNvSpPr>
          <p:nvPr>
            <p:ph type="sldNum" sz="quarter" idx="2"/>
          </p:nvPr>
        </p:nvSpPr>
        <p:spPr>
          <a:xfrm>
            <a:off x="12181523" y="9233901"/>
            <a:ext cx="173038" cy="324248"/>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3</a:t>
            </a:fld>
            <a:endParaRPr/>
          </a:p>
        </p:txBody>
      </p:sp>
      <p:pic>
        <p:nvPicPr>
          <p:cNvPr id="389" name="2mass_allskyatlas.jpg" descr="2mass_allskyatlas.jpg"/>
          <p:cNvPicPr>
            <a:picLocks noChangeAspect="1"/>
          </p:cNvPicPr>
          <p:nvPr/>
        </p:nvPicPr>
        <p:blipFill>
          <a:blip r:embed="rId3">
            <a:extLst/>
          </a:blip>
          <a:stretch>
            <a:fillRect/>
          </a:stretch>
        </p:blipFill>
        <p:spPr>
          <a:xfrm>
            <a:off x="-1" y="860059"/>
            <a:ext cx="13004801" cy="8033482"/>
          </a:xfrm>
          <a:prstGeom prst="rect">
            <a:avLst/>
          </a:prstGeom>
          <a:ln w="12700">
            <a:miter lim="400000"/>
          </a:ln>
        </p:spPr>
      </p:pic>
      <p:sp>
        <p:nvSpPr>
          <p:cNvPr id="390" name="Rectangle"/>
          <p:cNvSpPr/>
          <p:nvPr/>
        </p:nvSpPr>
        <p:spPr>
          <a:xfrm>
            <a:off x="4037367" y="746546"/>
            <a:ext cx="5237250" cy="662538"/>
          </a:xfrm>
          <a:prstGeom prst="rect">
            <a:avLst/>
          </a:prstGeom>
          <a:solidFill>
            <a:srgbClr val="000000"/>
          </a:solidFill>
          <a:ln w="12700">
            <a:miter lim="400000"/>
          </a:ln>
        </p:spPr>
        <p:txBody>
          <a:bodyPr lIns="50800" tIns="50800" rIns="50800" bIns="50800" anchor="ctr"/>
          <a:lstStyle/>
          <a:p>
            <a:pPr algn="ctr" defTabSz="825500">
              <a:defRPr sz="5600">
                <a:solidFill>
                  <a:srgbClr val="FFFFFF"/>
                </a:solidFill>
                <a:effectLst>
                  <a:outerShdw blurRad="38100" dist="12700" dir="5400000" rotWithShape="0">
                    <a:srgbClr val="000000">
                      <a:alpha val="50000"/>
                    </a:srgbClr>
                  </a:outerShdw>
                </a:effectLst>
                <a:uFillTx/>
                <a:latin typeface="Futura Condensed"/>
                <a:ea typeface="Futura Condensed"/>
                <a:cs typeface="Futura Condensed"/>
                <a:sym typeface="Futura Condensed"/>
              </a:defRPr>
            </a:pPr>
            <a:endParaRPr/>
          </a:p>
        </p:txBody>
      </p:sp>
      <p:sp>
        <p:nvSpPr>
          <p:cNvPr id="391" name="Rectangle"/>
          <p:cNvSpPr/>
          <p:nvPr/>
        </p:nvSpPr>
        <p:spPr>
          <a:xfrm>
            <a:off x="3722456" y="8091420"/>
            <a:ext cx="5237251" cy="754932"/>
          </a:xfrm>
          <a:prstGeom prst="rect">
            <a:avLst/>
          </a:prstGeom>
          <a:solidFill>
            <a:srgbClr val="000000"/>
          </a:solidFill>
          <a:ln w="12700">
            <a:miter lim="400000"/>
          </a:ln>
        </p:spPr>
        <p:txBody>
          <a:bodyPr lIns="50800" tIns="50800" rIns="50800" bIns="50800" anchor="ctr"/>
          <a:lstStyle/>
          <a:p>
            <a:pPr algn="ctr" defTabSz="825500">
              <a:defRPr sz="5600">
                <a:solidFill>
                  <a:srgbClr val="FFFFFF"/>
                </a:solidFill>
                <a:effectLst>
                  <a:outerShdw blurRad="38100" dist="12700" dir="5400000" rotWithShape="0">
                    <a:srgbClr val="000000">
                      <a:alpha val="50000"/>
                    </a:srgbClr>
                  </a:outerShdw>
                </a:effectLst>
                <a:uFillTx/>
                <a:latin typeface="Futura Condensed"/>
                <a:ea typeface="Futura Condensed"/>
                <a:cs typeface="Futura Condensed"/>
                <a:sym typeface="Futura Condensed"/>
              </a:defRPr>
            </a:pPr>
            <a:endParaRPr/>
          </a:p>
        </p:txBody>
      </p:sp>
      <p:sp>
        <p:nvSpPr>
          <p:cNvPr id="392" name="Star + ISM"/>
          <p:cNvSpPr txBox="1"/>
          <p:nvPr/>
        </p:nvSpPr>
        <p:spPr>
          <a:xfrm>
            <a:off x="983265" y="4321312"/>
            <a:ext cx="3270886" cy="8578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b="1">
                <a:solidFill>
                  <a:srgbClr val="FFFFFF"/>
                </a:solidFill>
              </a:defRPr>
            </a:lvl1pPr>
          </a:lstStyle>
          <a:p>
            <a:r>
              <a:t>Star + ISM</a:t>
            </a:r>
          </a:p>
        </p:txBody>
      </p:sp>
      <p:sp>
        <p:nvSpPr>
          <p:cNvPr id="393" name="CGM"/>
          <p:cNvSpPr txBox="1"/>
          <p:nvPr/>
        </p:nvSpPr>
        <p:spPr>
          <a:xfrm>
            <a:off x="5681027" y="2365306"/>
            <a:ext cx="1642746" cy="8578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b="1">
                <a:solidFill>
                  <a:srgbClr val="FFFFFF"/>
                </a:solidFill>
              </a:defRPr>
            </a:lvl1pPr>
          </a:lstStyle>
          <a:p>
            <a:r>
              <a:t>CGM</a:t>
            </a:r>
          </a:p>
        </p:txBody>
      </p:sp>
      <p:sp>
        <p:nvSpPr>
          <p:cNvPr id="394" name="IGM"/>
          <p:cNvSpPr txBox="1"/>
          <p:nvPr/>
        </p:nvSpPr>
        <p:spPr>
          <a:xfrm>
            <a:off x="1115357" y="648874"/>
            <a:ext cx="1359536" cy="8578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b="1">
                <a:solidFill>
                  <a:srgbClr val="FFFFFF"/>
                </a:solidFill>
              </a:defRPr>
            </a:lvl1pPr>
          </a:lstStyle>
          <a:p>
            <a:r>
              <a:t>IGM</a:t>
            </a:r>
          </a:p>
        </p:txBody>
      </p:sp>
      <p:sp>
        <p:nvSpPr>
          <p:cNvPr id="395" name="IGM"/>
          <p:cNvSpPr txBox="1"/>
          <p:nvPr/>
        </p:nvSpPr>
        <p:spPr>
          <a:xfrm>
            <a:off x="10837092" y="648874"/>
            <a:ext cx="1359536" cy="8578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b="1">
                <a:solidFill>
                  <a:srgbClr val="FFFFFF"/>
                </a:solidFill>
              </a:defRPr>
            </a:lvl1pPr>
          </a:lstStyle>
          <a:p>
            <a:r>
              <a:t>IGM</a:t>
            </a:r>
          </a:p>
        </p:txBody>
      </p:sp>
      <p:sp>
        <p:nvSpPr>
          <p:cNvPr id="396" name="It is impossible to understand the process of galaxy formation and evolution by studying the stellar component alone; CGM, IGM, as well as the local environment, play vital role in this process"/>
          <p:cNvSpPr txBox="1"/>
          <p:nvPr/>
        </p:nvSpPr>
        <p:spPr>
          <a:xfrm>
            <a:off x="741682" y="7502206"/>
            <a:ext cx="11521436" cy="14625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FFFFFF"/>
                </a:solidFill>
              </a:defRPr>
            </a:lvl1pPr>
          </a:lstStyle>
          <a:p>
            <a:r>
              <a:t>It is impossible to understand the process of galaxy formation and evolution by studying the stellar component alone; CGM, IGM, as well as the local environment, play vital role in this process </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68551" y="-156303"/>
            <a:ext cx="12046481" cy="1781658"/>
          </a:xfrm>
        </p:spPr>
        <p:txBody>
          <a:bodyPr/>
          <a:lstStyle/>
          <a:p>
            <a:pPr>
              <a:defRPr/>
            </a:pPr>
            <a:r>
              <a:rPr lang="en-US" sz="5400" dirty="0">
                <a:solidFill>
                  <a:srgbClr val="FF0000"/>
                </a:solidFill>
                <a:latin typeface="+mn-lt"/>
              </a:rPr>
              <a:t>Welcome to visit us </a:t>
            </a:r>
            <a:r>
              <a:rPr lang="en-US" sz="5400" dirty="0" smtClean="0">
                <a:solidFill>
                  <a:srgbClr val="FF0000"/>
                </a:solidFill>
                <a:latin typeface="+mn-lt"/>
              </a:rPr>
              <a:t>at </a:t>
            </a:r>
            <a:r>
              <a:rPr lang="en-US" sz="5400" dirty="0">
                <a:solidFill>
                  <a:srgbClr val="FF0000"/>
                </a:solidFill>
                <a:latin typeface="+mn-lt"/>
              </a:rPr>
              <a:t>Xiamen</a:t>
            </a:r>
            <a:r>
              <a:rPr lang="en-US" sz="5400" dirty="0" smtClean="0">
                <a:solidFill>
                  <a:srgbClr val="FF0000"/>
                </a:solidFill>
                <a:latin typeface="+mn-lt"/>
              </a:rPr>
              <a:t>!</a:t>
            </a:r>
            <a:br>
              <a:rPr lang="en-US" sz="5400" dirty="0" smtClean="0">
                <a:solidFill>
                  <a:srgbClr val="FF0000"/>
                </a:solidFill>
                <a:latin typeface="+mn-lt"/>
              </a:rPr>
            </a:br>
            <a:r>
              <a:rPr lang="en-US" sz="2800" dirty="0" smtClean="0">
                <a:solidFill>
                  <a:schemeClr val="tx1"/>
                </a:solidFill>
                <a:latin typeface="+mn-lt"/>
              </a:rPr>
              <a:t>Likely future TMT </a:t>
            </a:r>
            <a:r>
              <a:rPr lang="en-US" altLang="zh-CN" sz="2800" dirty="0" smtClean="0">
                <a:solidFill>
                  <a:schemeClr val="tx1"/>
                </a:solidFill>
                <a:latin typeface="+mn-lt"/>
              </a:rPr>
              <a:t>Subaru </a:t>
            </a:r>
            <a:r>
              <a:rPr lang="en-US" sz="2800" dirty="0" smtClean="0">
                <a:solidFill>
                  <a:schemeClr val="tx1"/>
                </a:solidFill>
                <a:latin typeface="+mn-lt"/>
              </a:rPr>
              <a:t>PFS meetings because of Prof. Fang’s involvement</a:t>
            </a:r>
            <a:endParaRPr lang="en-US" sz="2800" dirty="0">
              <a:solidFill>
                <a:schemeClr val="tx1"/>
              </a:solidFill>
              <a:latin typeface="+mn-lt"/>
            </a:endParaRPr>
          </a:p>
        </p:txBody>
      </p:sp>
      <p:sp>
        <p:nvSpPr>
          <p:cNvPr id="135171" name="TextBox 5"/>
          <p:cNvSpPr txBox="1">
            <a:spLocks noChangeArrowheads="1"/>
          </p:cNvSpPr>
          <p:nvPr/>
        </p:nvSpPr>
        <p:spPr bwMode="auto">
          <a:xfrm>
            <a:off x="5099726" y="3238345"/>
            <a:ext cx="6110387" cy="19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46" tIns="65023" rIns="130046" bIns="65023">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Clr>
                <a:srgbClr val="FFFF00"/>
              </a:buClr>
            </a:pPr>
            <a:r>
              <a:rPr lang="en-US" sz="4000" dirty="0"/>
              <a:t>Department of Astronomy</a:t>
            </a:r>
          </a:p>
          <a:p>
            <a:pPr eaLnBrk="1" hangingPunct="1"/>
            <a:endParaRPr lang="en-US" sz="4000" dirty="0"/>
          </a:p>
          <a:p>
            <a:pPr eaLnBrk="1" hangingPunct="1"/>
            <a:r>
              <a:rPr lang="en-US" sz="4000" dirty="0"/>
              <a:t>11 faculty members</a:t>
            </a:r>
          </a:p>
        </p:txBody>
      </p:sp>
      <p:sp>
        <p:nvSpPr>
          <p:cNvPr id="135172" name="Rectangle 3"/>
          <p:cNvSpPr>
            <a:spLocks noChangeArrowheads="1"/>
          </p:cNvSpPr>
          <p:nvPr/>
        </p:nvSpPr>
        <p:spPr bwMode="auto">
          <a:xfrm>
            <a:off x="5263965" y="5821243"/>
            <a:ext cx="6707857" cy="2232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p>
            <a:r>
              <a:rPr lang="en-US" sz="3400" dirty="0"/>
              <a:t>- High energy astrophysics: </a:t>
            </a:r>
            <a:r>
              <a:rPr lang="en-US" sz="3400" dirty="0" smtClean="0"/>
              <a:t>accretion </a:t>
            </a:r>
            <a:r>
              <a:rPr lang="en-US" sz="3400" dirty="0"/>
              <a:t>disks, GRBs</a:t>
            </a:r>
          </a:p>
          <a:p>
            <a:r>
              <a:rPr lang="en-US" sz="3400" dirty="0"/>
              <a:t>- Galaxy formation and evolution, CGM/IGM</a:t>
            </a:r>
          </a:p>
        </p:txBody>
      </p:sp>
      <p:pic>
        <p:nvPicPr>
          <p:cNvPr id="3" name="Picture 2"/>
          <p:cNvPicPr>
            <a:picLocks noChangeAspect="1"/>
          </p:cNvPicPr>
          <p:nvPr/>
        </p:nvPicPr>
        <p:blipFill>
          <a:blip r:embed="rId2"/>
          <a:stretch>
            <a:fillRect/>
          </a:stretch>
        </p:blipFill>
        <p:spPr>
          <a:xfrm>
            <a:off x="965587" y="6426121"/>
            <a:ext cx="3807192" cy="2137680"/>
          </a:xfrm>
          <a:prstGeom prst="rect">
            <a:avLst/>
          </a:prstGeom>
        </p:spPr>
      </p:pic>
      <p:pic>
        <p:nvPicPr>
          <p:cNvPr id="4" name="Picture 3"/>
          <p:cNvPicPr>
            <a:picLocks noChangeAspect="1"/>
          </p:cNvPicPr>
          <p:nvPr/>
        </p:nvPicPr>
        <p:blipFill>
          <a:blip r:embed="rId3"/>
          <a:stretch>
            <a:fillRect/>
          </a:stretch>
        </p:blipFill>
        <p:spPr>
          <a:xfrm>
            <a:off x="945104" y="4036311"/>
            <a:ext cx="3827675" cy="2145278"/>
          </a:xfrm>
          <a:prstGeom prst="rect">
            <a:avLst/>
          </a:prstGeom>
        </p:spPr>
      </p:pic>
      <p:pic>
        <p:nvPicPr>
          <p:cNvPr id="5" name="Picture 4"/>
          <p:cNvPicPr>
            <a:picLocks noChangeAspect="1"/>
          </p:cNvPicPr>
          <p:nvPr/>
        </p:nvPicPr>
        <p:blipFill>
          <a:blip r:embed="rId4"/>
          <a:stretch>
            <a:fillRect/>
          </a:stretch>
        </p:blipFill>
        <p:spPr>
          <a:xfrm>
            <a:off x="945103" y="1644812"/>
            <a:ext cx="3827675" cy="2149181"/>
          </a:xfrm>
          <a:prstGeom prst="rect">
            <a:avLst/>
          </a:prstGeom>
        </p:spPr>
      </p:pic>
      <p:sp>
        <p:nvSpPr>
          <p:cNvPr id="9" name="TextBox 8"/>
          <p:cNvSpPr txBox="1"/>
          <p:nvPr/>
        </p:nvSpPr>
        <p:spPr>
          <a:xfrm>
            <a:off x="8617894" y="7934300"/>
            <a:ext cx="4793940" cy="1444498"/>
          </a:xfrm>
          <a:prstGeom prst="rect">
            <a:avLst/>
          </a:prstGeom>
          <a:noFill/>
        </p:spPr>
        <p:txBody>
          <a:bodyPr lIns="130046" tIns="65023" rIns="130046" bIns="65023">
            <a:spAutoFit/>
          </a:bodyPr>
          <a:lstStyle/>
          <a:p>
            <a:pPr>
              <a:defRPr/>
            </a:pPr>
            <a:r>
              <a:rPr lang="en-US" sz="8500"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Thanks!</a:t>
            </a:r>
          </a:p>
        </p:txBody>
      </p:sp>
      <p:sp>
        <p:nvSpPr>
          <p:cNvPr id="6" name="TextBox 5"/>
          <p:cNvSpPr txBox="1"/>
          <p:nvPr/>
        </p:nvSpPr>
        <p:spPr>
          <a:xfrm>
            <a:off x="3688438" y="8656549"/>
            <a:ext cx="4259829"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647700" rtl="0" fontAlgn="auto" latinLnBrk="0" hangingPunct="0">
              <a:lnSpc>
                <a:spcPct val="100000"/>
              </a:lnSpc>
              <a:spcBef>
                <a:spcPts val="0"/>
              </a:spcBef>
              <a:spcAft>
                <a:spcPts val="0"/>
              </a:spcAft>
              <a:buClr>
                <a:srgbClr val="000000"/>
              </a:buClr>
              <a:buSzTx/>
              <a:buFont typeface="Futura Condensed"/>
              <a:buNone/>
              <a:tabLst/>
            </a:pPr>
            <a:r>
              <a:rPr kumimoji="0" lang="en-US" sz="3600" b="0" i="0" u="none" strike="noStrike" cap="none" spc="0" normalizeH="0" baseline="0" dirty="0" err="1" smtClean="0">
                <a:ln>
                  <a:noFill/>
                </a:ln>
                <a:solidFill>
                  <a:srgbClr val="0000FF"/>
                </a:solidFill>
                <a:effectLst/>
                <a:uFill>
                  <a:solidFill>
                    <a:srgbClr val="FFFFFF"/>
                  </a:solidFill>
                </a:uFill>
                <a:latin typeface="Helvetica Neue"/>
                <a:ea typeface="Helvetica Neue"/>
                <a:cs typeface="Helvetica Neue"/>
                <a:sym typeface="Helvetica Neue"/>
              </a:rPr>
              <a:t>jfwang@xmu.edu.cn</a:t>
            </a:r>
            <a:endParaRPr kumimoji="0" lang="en-US" sz="3600" b="0" i="0" u="none" strike="noStrike" cap="none" spc="0" normalizeH="0" baseline="0" dirty="0">
              <a:ln>
                <a:noFill/>
              </a:ln>
              <a:solidFill>
                <a:srgbClr val="0000FF"/>
              </a:solidFill>
              <a:effectLst/>
              <a:uFill>
                <a:solidFill>
                  <a:srgbClr val="FFFFFF"/>
                </a:solidFill>
              </a:uFill>
              <a:latin typeface="Helvetica Neue"/>
              <a:ea typeface="Helvetica Neue"/>
              <a:cs typeface="Helvetica Neue"/>
              <a:sym typeface="Helvetica Neue"/>
            </a:endParaRPr>
          </a:p>
        </p:txBody>
      </p:sp>
      <p:sp>
        <p:nvSpPr>
          <p:cNvPr id="7" name="TextBox 6"/>
          <p:cNvSpPr txBox="1"/>
          <p:nvPr/>
        </p:nvSpPr>
        <p:spPr>
          <a:xfrm>
            <a:off x="4921139" y="2246477"/>
            <a:ext cx="8252579"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3200" i="1" dirty="0">
                <a:solidFill>
                  <a:srgbClr val="0000FF"/>
                </a:solidFill>
              </a:rPr>
              <a:t>Ranked </a:t>
            </a:r>
            <a:r>
              <a:rPr lang="en-US" sz="3200" i="1" dirty="0" smtClean="0">
                <a:solidFill>
                  <a:srgbClr val="0000FF"/>
                </a:solidFill>
              </a:rPr>
              <a:t>the most </a:t>
            </a:r>
            <a:r>
              <a:rPr lang="en-US" sz="3200" i="1" dirty="0">
                <a:solidFill>
                  <a:srgbClr val="0000FF"/>
                </a:solidFill>
              </a:rPr>
              <a:t>beautiful campus in China</a:t>
            </a:r>
          </a:p>
        </p:txBody>
      </p:sp>
    </p:spTree>
    <p:extLst>
      <p:ext uri="{BB962C8B-B14F-4D97-AF65-F5344CB8AC3E}">
        <p14:creationId xmlns:p14="http://schemas.microsoft.com/office/powerpoint/2010/main" val="38170397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Title"/>
          <p:cNvSpPr txBox="1">
            <a:spLocks noGrp="1"/>
          </p:cNvSpPr>
          <p:nvPr>
            <p:ph type="title"/>
          </p:nvPr>
        </p:nvSpPr>
        <p:spPr>
          <a:prstGeom prst="rect">
            <a:avLst/>
          </a:prstGeom>
        </p:spPr>
        <p:txBody>
          <a:bodyPr/>
          <a:lstStyle/>
          <a:p>
            <a:endParaRPr/>
          </a:p>
        </p:txBody>
      </p:sp>
      <p:sp>
        <p:nvSpPr>
          <p:cNvPr id="368" name="Body"/>
          <p:cNvSpPr txBox="1">
            <a:spLocks noGrp="1"/>
          </p:cNvSpPr>
          <p:nvPr>
            <p:ph type="body" idx="1"/>
          </p:nvPr>
        </p:nvSpPr>
        <p:spPr>
          <a:prstGeom prst="rect">
            <a:avLst/>
          </a:prstGeom>
        </p:spPr>
        <p:txBody>
          <a:bodyPr/>
          <a:lstStyle/>
          <a:p>
            <a:endParaRPr/>
          </a:p>
        </p:txBody>
      </p:sp>
      <p:sp>
        <p:nvSpPr>
          <p:cNvPr id="369" name="Slide Number"/>
          <p:cNvSpPr txBox="1">
            <a:spLocks noGrp="1"/>
          </p:cNvSpPr>
          <p:nvPr>
            <p:ph type="sldNum" sz="quarter" idx="2"/>
          </p:nvPr>
        </p:nvSpPr>
        <p:spPr>
          <a:xfrm>
            <a:off x="12181523" y="9233901"/>
            <a:ext cx="173038" cy="324248"/>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4</a:t>
            </a:fld>
            <a:endParaRPr/>
          </a:p>
        </p:txBody>
      </p:sp>
      <p:pic>
        <p:nvPicPr>
          <p:cNvPr id="370" name="Image" descr="Image"/>
          <p:cNvPicPr>
            <a:picLocks noChangeAspect="1"/>
          </p:cNvPicPr>
          <p:nvPr/>
        </p:nvPicPr>
        <p:blipFill rotWithShape="1">
          <a:blip r:embed="rId3">
            <a:extLst/>
          </a:blip>
          <a:srcRect b="2376"/>
          <a:stretch/>
        </p:blipFill>
        <p:spPr>
          <a:xfrm>
            <a:off x="0" y="14"/>
            <a:ext cx="13004800" cy="9769825"/>
          </a:xfrm>
          <a:prstGeom prst="rect">
            <a:avLst/>
          </a:prstGeom>
          <a:ln w="12700">
            <a:miter lim="400000"/>
          </a:ln>
        </p:spPr>
      </p:pic>
      <p:sp>
        <p:nvSpPr>
          <p:cNvPr id="371" name="Prochaska (2016)"/>
          <p:cNvSpPr txBox="1"/>
          <p:nvPr/>
        </p:nvSpPr>
        <p:spPr>
          <a:xfrm>
            <a:off x="9526871" y="8763902"/>
            <a:ext cx="3206116"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i="1">
                <a:solidFill>
                  <a:srgbClr val="FFFFFF"/>
                </a:solidFill>
              </a:defRPr>
            </a:lvl1pPr>
          </a:lstStyle>
          <a:p>
            <a:r>
              <a:t>Prochaska (2016)</a:t>
            </a:r>
          </a:p>
        </p:txBody>
      </p:sp>
      <p:sp>
        <p:nvSpPr>
          <p:cNvPr id="372" name="Line"/>
          <p:cNvSpPr/>
          <p:nvPr/>
        </p:nvSpPr>
        <p:spPr>
          <a:xfrm flipH="1" flipV="1">
            <a:off x="4961055" y="5491762"/>
            <a:ext cx="3082690" cy="1"/>
          </a:xfrm>
          <a:prstGeom prst="line">
            <a:avLst/>
          </a:prstGeom>
          <a:ln w="139700">
            <a:solidFill>
              <a:srgbClr val="FFFFFF"/>
            </a:solidFill>
            <a:miter lim="400000"/>
            <a:headEnd type="triangle"/>
            <a:tailEnd type="triangle"/>
          </a:ln>
        </p:spPr>
        <p:txBody>
          <a:bodyPr lIns="0" tIns="0" rIns="0" bIns="0"/>
          <a:lstStyle/>
          <a:p>
            <a:pPr algn="ctr" defTabSz="825500">
              <a:defRPr sz="5600">
                <a:solidFill>
                  <a:srgbClr val="FFFFFF"/>
                </a:solidFill>
                <a:effectLst>
                  <a:outerShdw blurRad="38100" dist="12700" dir="5400000" rotWithShape="0">
                    <a:srgbClr val="000000">
                      <a:alpha val="50000"/>
                    </a:srgbClr>
                  </a:outerShdw>
                </a:effectLst>
                <a:uFillTx/>
                <a:latin typeface="Futura Condensed"/>
                <a:ea typeface="Futura Condensed"/>
                <a:cs typeface="Futura Condensed"/>
                <a:sym typeface="Futura Condensed"/>
              </a:defRPr>
            </a:pPr>
            <a:endParaRPr/>
          </a:p>
        </p:txBody>
      </p:sp>
      <p:sp>
        <p:nvSpPr>
          <p:cNvPr id="373" name="500 kpc"/>
          <p:cNvSpPr txBox="1"/>
          <p:nvPr/>
        </p:nvSpPr>
        <p:spPr>
          <a:xfrm>
            <a:off x="5370659" y="4290396"/>
            <a:ext cx="2466976" cy="8578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b="1">
                <a:solidFill>
                  <a:srgbClr val="FFFFFF"/>
                </a:solidFill>
              </a:defRPr>
            </a:lvl1pPr>
          </a:lstStyle>
          <a:p>
            <a:r>
              <a:t>500 kpc</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 name="Slide Number"/>
          <p:cNvSpPr txBox="1">
            <a:spLocks noGrp="1"/>
          </p:cNvSpPr>
          <p:nvPr>
            <p:ph type="sldNum" sz="quarter" idx="2"/>
          </p:nvPr>
        </p:nvSpPr>
        <p:spPr>
          <a:xfrm>
            <a:off x="12181523" y="9233901"/>
            <a:ext cx="173038" cy="324248"/>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5</a:t>
            </a:fld>
            <a:endParaRPr/>
          </a:p>
        </p:txBody>
      </p:sp>
      <p:grpSp>
        <p:nvGrpSpPr>
          <p:cNvPr id="403" name="Group"/>
          <p:cNvGrpSpPr/>
          <p:nvPr/>
        </p:nvGrpSpPr>
        <p:grpSpPr>
          <a:xfrm>
            <a:off x="155974" y="708243"/>
            <a:ext cx="12692854" cy="8804952"/>
            <a:chOff x="0" y="0"/>
            <a:chExt cx="12692850" cy="8827900"/>
          </a:xfrm>
        </p:grpSpPr>
        <p:grpSp>
          <p:nvGrpSpPr>
            <p:cNvPr id="401" name="Group"/>
            <p:cNvGrpSpPr/>
            <p:nvPr/>
          </p:nvGrpSpPr>
          <p:grpSpPr>
            <a:xfrm>
              <a:off x="0" y="0"/>
              <a:ext cx="12692851" cy="8827901"/>
              <a:chOff x="0" y="0"/>
              <a:chExt cx="12692850" cy="8827900"/>
            </a:xfrm>
          </p:grpSpPr>
          <p:pic>
            <p:nvPicPr>
              <p:cNvPr id="399" name="absorption.tiff" descr="absorption.tiff"/>
              <p:cNvPicPr>
                <a:picLocks noChangeAspect="1"/>
              </p:cNvPicPr>
              <p:nvPr/>
            </p:nvPicPr>
            <p:blipFill>
              <a:blip r:embed="rId3">
                <a:extLst/>
              </a:blip>
              <a:stretch>
                <a:fillRect/>
              </a:stretch>
            </p:blipFill>
            <p:spPr>
              <a:xfrm>
                <a:off x="0" y="22950"/>
                <a:ext cx="12692851" cy="8804951"/>
              </a:xfrm>
              <a:prstGeom prst="rect">
                <a:avLst/>
              </a:prstGeom>
              <a:ln w="12700" cap="flat">
                <a:noFill/>
                <a:miter lim="400000"/>
              </a:ln>
              <a:effectLst/>
            </p:spPr>
          </p:pic>
          <p:sp>
            <p:nvSpPr>
              <p:cNvPr id="400" name="Rectangle"/>
              <p:cNvSpPr/>
              <p:nvPr/>
            </p:nvSpPr>
            <p:spPr>
              <a:xfrm>
                <a:off x="3508" y="0"/>
                <a:ext cx="10287476" cy="734417"/>
              </a:xfrm>
              <a:prstGeom prst="rect">
                <a:avLst/>
              </a:prstGeom>
              <a:solidFill>
                <a:srgbClr val="000000"/>
              </a:solidFill>
              <a:ln w="12700" cap="flat">
                <a:noFill/>
                <a:miter lim="400000"/>
              </a:ln>
              <a:effectLst/>
            </p:spPr>
            <p:txBody>
              <a:bodyPr wrap="square" lIns="50800" tIns="50800" rIns="50800" bIns="50800" numCol="1" anchor="ctr">
                <a:noAutofit/>
              </a:bodyPr>
              <a:lstStyle/>
              <a:p>
                <a:pPr algn="ctr" defTabSz="825500">
                  <a:defRPr sz="5600">
                    <a:solidFill>
                      <a:srgbClr val="FFFFFF"/>
                    </a:solidFill>
                    <a:effectLst>
                      <a:outerShdw blurRad="38100" dist="12700" dir="5400000" rotWithShape="0">
                        <a:srgbClr val="000000">
                          <a:alpha val="50000"/>
                        </a:srgbClr>
                      </a:outerShdw>
                    </a:effectLst>
                    <a:uFillTx/>
                    <a:latin typeface="Futura Condensed"/>
                    <a:ea typeface="Futura Condensed"/>
                    <a:cs typeface="Futura Condensed"/>
                    <a:sym typeface="Futura Condensed"/>
                  </a:defRPr>
                </a:pPr>
                <a:endParaRPr/>
              </a:p>
            </p:txBody>
          </p:sp>
        </p:grpSp>
        <p:sp>
          <p:nvSpPr>
            <p:cNvPr id="402" name="Rectangle"/>
            <p:cNvSpPr/>
            <p:nvPr/>
          </p:nvSpPr>
          <p:spPr>
            <a:xfrm>
              <a:off x="3508" y="3504586"/>
              <a:ext cx="1266594" cy="3693828"/>
            </a:xfrm>
            <a:prstGeom prst="rect">
              <a:avLst/>
            </a:prstGeom>
            <a:solidFill>
              <a:srgbClr val="000000"/>
            </a:solidFill>
            <a:ln w="12700" cap="flat">
              <a:noFill/>
              <a:miter lim="400000"/>
            </a:ln>
            <a:effectLst/>
          </p:spPr>
          <p:txBody>
            <a:bodyPr wrap="square" lIns="50800" tIns="50800" rIns="50800" bIns="50800" numCol="1" anchor="ctr">
              <a:noAutofit/>
            </a:bodyPr>
            <a:lstStyle/>
            <a:p>
              <a:pPr algn="ctr" defTabSz="825500">
                <a:defRPr sz="5600">
                  <a:solidFill>
                    <a:srgbClr val="FFFFFF"/>
                  </a:solidFill>
                  <a:effectLst>
                    <a:outerShdw blurRad="38100" dist="12700" dir="5400000" rotWithShape="0">
                      <a:srgbClr val="000000">
                        <a:alpha val="50000"/>
                      </a:srgbClr>
                    </a:outerShdw>
                  </a:effectLst>
                  <a:uFillTx/>
                  <a:latin typeface="Futura Condensed"/>
                  <a:ea typeface="Futura Condensed"/>
                  <a:cs typeface="Futura Condensed"/>
                  <a:sym typeface="Futura Condensed"/>
                </a:defRPr>
              </a:pPr>
              <a:endParaRPr/>
            </a:p>
          </p:txBody>
        </p:sp>
      </p:grpSp>
      <p:sp>
        <p:nvSpPr>
          <p:cNvPr id="404" name="Detection Method: Absorption"/>
          <p:cNvSpPr txBox="1"/>
          <p:nvPr/>
        </p:nvSpPr>
        <p:spPr>
          <a:xfrm>
            <a:off x="970661" y="116391"/>
            <a:ext cx="11063479" cy="10192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000" b="1">
                <a:solidFill>
                  <a:srgbClr val="FFFFFF"/>
                </a:solidFill>
              </a:defRPr>
            </a:lvl1pPr>
          </a:lstStyle>
          <a:p>
            <a:r>
              <a:rPr dirty="0"/>
              <a:t>Detection Method: Absorption</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 name="Slide Number"/>
          <p:cNvSpPr txBox="1">
            <a:spLocks noGrp="1"/>
          </p:cNvSpPr>
          <p:nvPr>
            <p:ph type="sldNum" sz="quarter" idx="2"/>
          </p:nvPr>
        </p:nvSpPr>
        <p:spPr>
          <a:xfrm>
            <a:off x="12181523" y="9233901"/>
            <a:ext cx="173038" cy="324248"/>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6</a:t>
            </a:fld>
            <a:endParaRPr/>
          </a:p>
        </p:txBody>
      </p:sp>
      <p:sp>
        <p:nvSpPr>
          <p:cNvPr id="414" name="IGM/CGM Study: core science of modern 6-10 meter ground-based telescopes and space-based telescopes"/>
          <p:cNvSpPr txBox="1"/>
          <p:nvPr/>
        </p:nvSpPr>
        <p:spPr>
          <a:xfrm>
            <a:off x="666875" y="531733"/>
            <a:ext cx="11323532" cy="103034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a:lvl1pPr>
          </a:lstStyle>
          <a:p>
            <a:r>
              <a:rPr dirty="0"/>
              <a:t>IGM/CGM Study: core science of modern 6-10 meter ground-</a:t>
            </a:r>
            <a:r>
              <a:rPr dirty="0" smtClean="0"/>
              <a:t>based </a:t>
            </a:r>
            <a:r>
              <a:rPr dirty="0"/>
              <a:t>and space-based telescopes</a:t>
            </a:r>
          </a:p>
        </p:txBody>
      </p:sp>
      <p:pic>
        <p:nvPicPr>
          <p:cNvPr id="415" name="keck1.jpg" descr="keck1.jpg"/>
          <p:cNvPicPr>
            <a:picLocks noChangeAspect="1"/>
          </p:cNvPicPr>
          <p:nvPr/>
        </p:nvPicPr>
        <p:blipFill>
          <a:blip r:embed="rId2">
            <a:extLst/>
          </a:blip>
          <a:stretch>
            <a:fillRect/>
          </a:stretch>
        </p:blipFill>
        <p:spPr>
          <a:xfrm>
            <a:off x="814720" y="2454387"/>
            <a:ext cx="3133233" cy="2115950"/>
          </a:xfrm>
          <a:prstGeom prst="rect">
            <a:avLst/>
          </a:prstGeom>
          <a:ln w="12700">
            <a:miter lim="400000"/>
          </a:ln>
        </p:spPr>
      </p:pic>
      <p:sp>
        <p:nvSpPr>
          <p:cNvPr id="416" name="Keck: HIRES, LIRES, ESI"/>
          <p:cNvSpPr txBox="1"/>
          <p:nvPr/>
        </p:nvSpPr>
        <p:spPr>
          <a:xfrm>
            <a:off x="456441" y="4994496"/>
            <a:ext cx="4313304" cy="56425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rPr dirty="0"/>
              <a:t>Keck: </a:t>
            </a:r>
            <a:r>
              <a:rPr dirty="0" smtClean="0"/>
              <a:t>HIRES, ESI</a:t>
            </a:r>
            <a:r>
              <a:rPr lang="en-US" dirty="0" smtClean="0"/>
              <a:t>, KCWI</a:t>
            </a:r>
            <a:endParaRPr dirty="0"/>
          </a:p>
        </p:txBody>
      </p:sp>
      <p:pic>
        <p:nvPicPr>
          <p:cNvPr id="417" name="vlt.jpg" descr="vlt.jpg"/>
          <p:cNvPicPr>
            <a:picLocks noChangeAspect="1"/>
          </p:cNvPicPr>
          <p:nvPr/>
        </p:nvPicPr>
        <p:blipFill>
          <a:blip r:embed="rId3">
            <a:extLst/>
          </a:blip>
          <a:stretch>
            <a:fillRect/>
          </a:stretch>
        </p:blipFill>
        <p:spPr>
          <a:xfrm>
            <a:off x="5518456" y="2454387"/>
            <a:ext cx="2821267" cy="2115950"/>
          </a:xfrm>
          <a:prstGeom prst="rect">
            <a:avLst/>
          </a:prstGeom>
          <a:ln w="12700">
            <a:miter lim="400000"/>
          </a:ln>
        </p:spPr>
      </p:pic>
      <p:sp>
        <p:nvSpPr>
          <p:cNvPr id="418" name="VLT: UVES, MUSE"/>
          <p:cNvSpPr txBox="1"/>
          <p:nvPr/>
        </p:nvSpPr>
        <p:spPr>
          <a:xfrm>
            <a:off x="5330032" y="5002558"/>
            <a:ext cx="3198115" cy="548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t>VLT: UVES, MUSE</a:t>
            </a:r>
          </a:p>
        </p:txBody>
      </p:sp>
      <p:sp>
        <p:nvSpPr>
          <p:cNvPr id="420" name="SDSS"/>
          <p:cNvSpPr txBox="1"/>
          <p:nvPr/>
        </p:nvSpPr>
        <p:spPr>
          <a:xfrm>
            <a:off x="8725883" y="4986434"/>
            <a:ext cx="4306389" cy="56425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rPr lang="en-US" dirty="0" smtClean="0"/>
              <a:t>Subaru: HSC, HDS, </a:t>
            </a:r>
            <a:r>
              <a:rPr lang="en-US" b="1" dirty="0" smtClean="0">
                <a:solidFill>
                  <a:srgbClr val="FF0000"/>
                </a:solidFill>
              </a:rPr>
              <a:t>PFS</a:t>
            </a:r>
            <a:r>
              <a:rPr lang="en-US" dirty="0" smtClean="0"/>
              <a:t> </a:t>
            </a:r>
            <a:endParaRPr dirty="0"/>
          </a:p>
        </p:txBody>
      </p:sp>
      <p:pic>
        <p:nvPicPr>
          <p:cNvPr id="421" name="345535main_hubble1997_hi.jpg" descr="345535main_hubble1997_hi.jpg"/>
          <p:cNvPicPr>
            <a:picLocks noChangeAspect="1"/>
          </p:cNvPicPr>
          <p:nvPr/>
        </p:nvPicPr>
        <p:blipFill>
          <a:blip r:embed="rId4">
            <a:extLst/>
          </a:blip>
          <a:stretch>
            <a:fillRect/>
          </a:stretch>
        </p:blipFill>
        <p:spPr>
          <a:xfrm>
            <a:off x="806754" y="5982911"/>
            <a:ext cx="3654205" cy="2436137"/>
          </a:xfrm>
          <a:prstGeom prst="rect">
            <a:avLst/>
          </a:prstGeom>
          <a:ln w="12700">
            <a:miter lim="400000"/>
          </a:ln>
        </p:spPr>
      </p:pic>
      <p:sp>
        <p:nvSpPr>
          <p:cNvPr id="422" name="HST: FOS, GHRS,…"/>
          <p:cNvSpPr txBox="1"/>
          <p:nvPr/>
        </p:nvSpPr>
        <p:spPr>
          <a:xfrm>
            <a:off x="943168" y="8557590"/>
            <a:ext cx="3381376" cy="10053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t>HST: FOS, GHRS, </a:t>
            </a:r>
          </a:p>
          <a:p>
            <a:r>
              <a:t>STIS, COS</a:t>
            </a:r>
          </a:p>
        </p:txBody>
      </p:sp>
      <p:pic>
        <p:nvPicPr>
          <p:cNvPr id="423" name="a2114_fuse5_p.jpg" descr="a2114_fuse5_p.jpg"/>
          <p:cNvPicPr>
            <a:picLocks noChangeAspect="1"/>
          </p:cNvPicPr>
          <p:nvPr/>
        </p:nvPicPr>
        <p:blipFill>
          <a:blip r:embed="rId5">
            <a:extLst/>
          </a:blip>
          <a:stretch>
            <a:fillRect/>
          </a:stretch>
        </p:blipFill>
        <p:spPr>
          <a:xfrm>
            <a:off x="5402649" y="5982911"/>
            <a:ext cx="3052881" cy="2436137"/>
          </a:xfrm>
          <a:prstGeom prst="rect">
            <a:avLst/>
          </a:prstGeom>
          <a:ln w="12700">
            <a:miter lim="400000"/>
          </a:ln>
        </p:spPr>
      </p:pic>
      <p:sp>
        <p:nvSpPr>
          <p:cNvPr id="424" name="FUSE"/>
          <p:cNvSpPr txBox="1"/>
          <p:nvPr/>
        </p:nvSpPr>
        <p:spPr>
          <a:xfrm>
            <a:off x="6385211" y="8786190"/>
            <a:ext cx="1087756" cy="548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t>FUSE</a:t>
            </a:r>
          </a:p>
        </p:txBody>
      </p:sp>
      <p:pic>
        <p:nvPicPr>
          <p:cNvPr id="425" name="155429main_chandra_330x255.jpg" descr="155429main_chandra_330x255.jpg"/>
          <p:cNvPicPr>
            <a:picLocks noChangeAspect="1"/>
          </p:cNvPicPr>
          <p:nvPr/>
        </p:nvPicPr>
        <p:blipFill>
          <a:blip r:embed="rId6">
            <a:extLst/>
          </a:blip>
          <a:stretch>
            <a:fillRect/>
          </a:stretch>
        </p:blipFill>
        <p:spPr>
          <a:xfrm>
            <a:off x="9399766" y="5965344"/>
            <a:ext cx="3198115" cy="2471271"/>
          </a:xfrm>
          <a:prstGeom prst="rect">
            <a:avLst/>
          </a:prstGeom>
          <a:ln w="12700">
            <a:miter lim="400000"/>
          </a:ln>
        </p:spPr>
      </p:pic>
      <p:sp>
        <p:nvSpPr>
          <p:cNvPr id="426" name="Chandra"/>
          <p:cNvSpPr txBox="1"/>
          <p:nvPr/>
        </p:nvSpPr>
        <p:spPr>
          <a:xfrm>
            <a:off x="10211296" y="8647466"/>
            <a:ext cx="1575055" cy="548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t>Chandra</a:t>
            </a:r>
          </a:p>
        </p:txBody>
      </p:sp>
      <p:pic>
        <p:nvPicPr>
          <p:cNvPr id="3" name="Picture 2"/>
          <p:cNvPicPr>
            <a:picLocks noChangeAspect="1"/>
          </p:cNvPicPr>
          <p:nvPr/>
        </p:nvPicPr>
        <p:blipFill rotWithShape="1">
          <a:blip r:embed="rId7"/>
          <a:srcRect l="12741" r="13860"/>
          <a:stretch/>
        </p:blipFill>
        <p:spPr>
          <a:xfrm>
            <a:off x="9588885" y="2268000"/>
            <a:ext cx="2738537" cy="2486393"/>
          </a:xfrm>
          <a:prstGeom prst="rect">
            <a:avLst/>
          </a:prstGeom>
        </p:spPr>
      </p:pic>
      <p:sp>
        <p:nvSpPr>
          <p:cNvPr id="4" name="TextBox 3"/>
          <p:cNvSpPr txBox="1"/>
          <p:nvPr/>
        </p:nvSpPr>
        <p:spPr>
          <a:xfrm>
            <a:off x="666875" y="1601771"/>
            <a:ext cx="8375103"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647700" rtl="0" fontAlgn="auto" latinLnBrk="0" hangingPunct="0">
              <a:lnSpc>
                <a:spcPct val="100000"/>
              </a:lnSpc>
              <a:spcBef>
                <a:spcPts val="0"/>
              </a:spcBef>
              <a:spcAft>
                <a:spcPts val="0"/>
              </a:spcAft>
              <a:buClr>
                <a:srgbClr val="000000"/>
              </a:buClr>
              <a:buSzTx/>
              <a:buFont typeface="Futura Condensed"/>
              <a:buNone/>
              <a:tabLst/>
            </a:pPr>
            <a:r>
              <a:rPr kumimoji="0" lang="en-US" sz="3000" b="0" i="0" u="none" strike="noStrike" cap="none" spc="0" normalizeH="0" baseline="0" dirty="0" smtClean="0">
                <a:ln>
                  <a:noFill/>
                </a:ln>
                <a:solidFill>
                  <a:srgbClr val="FF0000"/>
                </a:solidFill>
                <a:effectLst/>
                <a:uFill>
                  <a:solidFill>
                    <a:srgbClr val="FFFFFF"/>
                  </a:solidFill>
                </a:uFill>
                <a:latin typeface="Helvetica Neue"/>
                <a:ea typeface="Helvetica Neue"/>
                <a:cs typeface="Helvetica Neue"/>
                <a:sym typeface="Helvetica Neue"/>
              </a:rPr>
              <a:t>Prof. Fang is</a:t>
            </a:r>
            <a:r>
              <a:rPr lang="en-US" dirty="0">
                <a:solidFill>
                  <a:srgbClr val="FF0000"/>
                </a:solidFill>
              </a:rPr>
              <a:t> </a:t>
            </a:r>
            <a:r>
              <a:rPr lang="en-US" dirty="0" smtClean="0">
                <a:solidFill>
                  <a:srgbClr val="FF0000"/>
                </a:solidFill>
              </a:rPr>
              <a:t>a member of</a:t>
            </a:r>
            <a:r>
              <a:rPr kumimoji="0" lang="en-US" sz="3000" b="0" i="0" u="none" strike="noStrike" cap="none" spc="0" normalizeH="0" baseline="0" dirty="0" smtClean="0">
                <a:ln>
                  <a:noFill/>
                </a:ln>
                <a:solidFill>
                  <a:srgbClr val="FF0000"/>
                </a:solidFill>
                <a:effectLst/>
                <a:uFill>
                  <a:solidFill>
                    <a:srgbClr val="FFFFFF"/>
                  </a:solidFill>
                </a:uFill>
                <a:latin typeface="Helvetica Neue"/>
                <a:ea typeface="Helvetica Neue"/>
                <a:cs typeface="Helvetica Neue"/>
                <a:sym typeface="Helvetica Neue"/>
              </a:rPr>
              <a:t> the PFS</a:t>
            </a:r>
            <a:r>
              <a:rPr lang="en-US" dirty="0">
                <a:solidFill>
                  <a:srgbClr val="FF0000"/>
                </a:solidFill>
              </a:rPr>
              <a:t> </a:t>
            </a:r>
            <a:r>
              <a:rPr lang="en-US" dirty="0" smtClean="0">
                <a:solidFill>
                  <a:srgbClr val="FF0000"/>
                </a:solidFill>
              </a:rPr>
              <a:t>collaboration</a:t>
            </a:r>
            <a:endParaRPr kumimoji="0" lang="en-US" sz="3000" b="0" i="0" u="none" strike="noStrike" cap="none" spc="0" normalizeH="0" baseline="0" dirty="0">
              <a:ln>
                <a:noFill/>
              </a:ln>
              <a:solidFill>
                <a:srgbClr val="FF0000"/>
              </a:solidFill>
              <a:effectLst/>
              <a:uFill>
                <a:solidFill>
                  <a:srgbClr val="FFFFFF"/>
                </a:solidFill>
              </a:uFill>
              <a:sym typeface="Helvetica Neue"/>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48" name="Slide Number"/>
          <p:cNvSpPr txBox="1">
            <a:spLocks noGrp="1"/>
          </p:cNvSpPr>
          <p:nvPr>
            <p:ph type="sldNum" sz="quarter" idx="2"/>
          </p:nvPr>
        </p:nvSpPr>
        <p:spPr>
          <a:xfrm>
            <a:off x="12108597" y="9233901"/>
            <a:ext cx="245964" cy="324248"/>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7</a:t>
            </a:fld>
            <a:endParaRPr/>
          </a:p>
        </p:txBody>
      </p:sp>
      <p:pic>
        <p:nvPicPr>
          <p:cNvPr id="449" name="cloudstream_hst_big.jpg" descr="cloudstream_hst_big.jpg"/>
          <p:cNvPicPr>
            <a:picLocks noChangeAspect="1"/>
          </p:cNvPicPr>
          <p:nvPr/>
        </p:nvPicPr>
        <p:blipFill>
          <a:blip r:embed="rId3">
            <a:extLst/>
          </a:blip>
          <a:stretch>
            <a:fillRect/>
          </a:stretch>
        </p:blipFill>
        <p:spPr>
          <a:xfrm>
            <a:off x="406400" y="588956"/>
            <a:ext cx="12192000" cy="9753601"/>
          </a:xfrm>
          <a:prstGeom prst="rect">
            <a:avLst/>
          </a:prstGeom>
          <a:ln w="12700">
            <a:miter lim="400000"/>
          </a:ln>
        </p:spPr>
      </p:pic>
      <p:sp>
        <p:nvSpPr>
          <p:cNvPr id="450" name="high velocity clouds (hvc)…"/>
          <p:cNvSpPr txBox="1"/>
          <p:nvPr/>
        </p:nvSpPr>
        <p:spPr>
          <a:xfrm>
            <a:off x="109849" y="-81368"/>
            <a:ext cx="12025377" cy="13314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000" b="1">
                <a:solidFill>
                  <a:srgbClr val="FFFFFF"/>
                </a:solidFill>
              </a:defRPr>
            </a:pPr>
            <a:r>
              <a:t>high velocity clouds (hvc)</a:t>
            </a:r>
          </a:p>
          <a:p>
            <a:pPr>
              <a:defRPr sz="4000" b="1">
                <a:solidFill>
                  <a:srgbClr val="FFFFFF"/>
                </a:solidFill>
              </a:defRPr>
            </a:pPr>
            <a:r>
              <a:t>key question: where are these hvcs, disk or halo?</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4" name="Slide Number"/>
          <p:cNvSpPr txBox="1">
            <a:spLocks noGrp="1"/>
          </p:cNvSpPr>
          <p:nvPr>
            <p:ph type="sldNum" sz="quarter" idx="2"/>
          </p:nvPr>
        </p:nvSpPr>
        <p:spPr>
          <a:xfrm>
            <a:off x="12109986" y="9233901"/>
            <a:ext cx="244575" cy="324248"/>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8</a:t>
            </a:fld>
            <a:endParaRPr/>
          </a:p>
        </p:txBody>
      </p:sp>
      <p:pic>
        <p:nvPicPr>
          <p:cNvPr id="455" name="lenher all sky.tiff" descr="lenher all sky.tiff"/>
          <p:cNvPicPr>
            <a:picLocks noChangeAspect="1"/>
          </p:cNvPicPr>
          <p:nvPr/>
        </p:nvPicPr>
        <p:blipFill>
          <a:blip r:embed="rId3">
            <a:extLst/>
          </a:blip>
          <a:stretch>
            <a:fillRect/>
          </a:stretch>
        </p:blipFill>
        <p:spPr>
          <a:xfrm>
            <a:off x="0" y="1204627"/>
            <a:ext cx="13004801" cy="7344345"/>
          </a:xfrm>
          <a:prstGeom prst="rect">
            <a:avLst/>
          </a:prstGeom>
          <a:ln w="12700">
            <a:miter lim="400000"/>
          </a:ln>
        </p:spPr>
      </p:pic>
      <p:sp>
        <p:nvSpPr>
          <p:cNvPr id="456" name="Lenher &amp; Howk (2011)"/>
          <p:cNvSpPr txBox="1"/>
          <p:nvPr/>
        </p:nvSpPr>
        <p:spPr>
          <a:xfrm>
            <a:off x="4511507" y="8789427"/>
            <a:ext cx="4066414"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i="1"/>
            </a:lvl1pPr>
          </a:lstStyle>
          <a:p>
            <a:r>
              <a:t>Lenher &amp; Howk (2011)</a:t>
            </a:r>
          </a:p>
        </p:txBody>
      </p:sp>
      <p:sp>
        <p:nvSpPr>
          <p:cNvPr id="457" name="HST/COS observations of halo stars vs AGNs"/>
          <p:cNvSpPr txBox="1"/>
          <p:nvPr/>
        </p:nvSpPr>
        <p:spPr>
          <a:xfrm>
            <a:off x="2447417" y="422718"/>
            <a:ext cx="8314564"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vl1pPr>
          </a:lstStyle>
          <a:p>
            <a:r>
              <a:t>HST/COS observations of halo stars vs AGNs</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1" name="Slide Number"/>
          <p:cNvSpPr txBox="1">
            <a:spLocks noGrp="1"/>
          </p:cNvSpPr>
          <p:nvPr>
            <p:ph type="sldNum" sz="quarter" idx="2"/>
          </p:nvPr>
        </p:nvSpPr>
        <p:spPr>
          <a:xfrm>
            <a:off x="12109986" y="9233901"/>
            <a:ext cx="244575" cy="324248"/>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9</a:t>
            </a:fld>
            <a:endParaRPr/>
          </a:p>
        </p:txBody>
      </p:sp>
      <p:pic>
        <p:nvPicPr>
          <p:cNvPr id="462" name="richter agn hvc.tiff" descr="richter agn hvc.tiff"/>
          <p:cNvPicPr>
            <a:picLocks noChangeAspect="1"/>
          </p:cNvPicPr>
          <p:nvPr/>
        </p:nvPicPr>
        <p:blipFill>
          <a:blip r:embed="rId3">
            <a:extLst/>
          </a:blip>
          <a:stretch>
            <a:fillRect/>
          </a:stretch>
        </p:blipFill>
        <p:spPr>
          <a:xfrm>
            <a:off x="90637" y="1511497"/>
            <a:ext cx="3786958" cy="7158637"/>
          </a:xfrm>
          <a:prstGeom prst="rect">
            <a:avLst/>
          </a:prstGeom>
          <a:ln w="12700">
            <a:miter lim="400000"/>
          </a:ln>
        </p:spPr>
      </p:pic>
      <p:pic>
        <p:nvPicPr>
          <p:cNvPr id="463" name="lenher star hvc.tiff" descr="lenher star hvc.tiff"/>
          <p:cNvPicPr>
            <a:picLocks noChangeAspect="1"/>
          </p:cNvPicPr>
          <p:nvPr/>
        </p:nvPicPr>
        <p:blipFill>
          <a:blip r:embed="rId4">
            <a:extLst/>
          </a:blip>
          <a:stretch>
            <a:fillRect/>
          </a:stretch>
        </p:blipFill>
        <p:spPr>
          <a:xfrm>
            <a:off x="3873095" y="1667104"/>
            <a:ext cx="3881109" cy="7375151"/>
          </a:xfrm>
          <a:prstGeom prst="rect">
            <a:avLst/>
          </a:prstGeom>
          <a:ln w="12700">
            <a:miter lim="400000"/>
          </a:ln>
        </p:spPr>
      </p:pic>
      <p:sp>
        <p:nvSpPr>
          <p:cNvPr id="464" name="Lenher &amp; Howk (2011)"/>
          <p:cNvSpPr txBox="1"/>
          <p:nvPr/>
        </p:nvSpPr>
        <p:spPr>
          <a:xfrm>
            <a:off x="3822756" y="8959766"/>
            <a:ext cx="4066414"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i="1"/>
            </a:lvl1pPr>
          </a:lstStyle>
          <a:p>
            <a:r>
              <a:t>Lenher &amp; Howk (2011)</a:t>
            </a:r>
          </a:p>
        </p:txBody>
      </p:sp>
      <p:sp>
        <p:nvSpPr>
          <p:cNvPr id="465" name="Richter+(2009)"/>
          <p:cNvSpPr txBox="1"/>
          <p:nvPr/>
        </p:nvSpPr>
        <p:spPr>
          <a:xfrm>
            <a:off x="612255" y="8754042"/>
            <a:ext cx="2742058"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i="1"/>
            </a:lvl1pPr>
          </a:lstStyle>
          <a:p>
            <a:r>
              <a:t>Richter+(2009)</a:t>
            </a:r>
          </a:p>
        </p:txBody>
      </p:sp>
      <p:sp>
        <p:nvSpPr>
          <p:cNvPr id="466" name="AGN"/>
          <p:cNvSpPr txBox="1"/>
          <p:nvPr/>
        </p:nvSpPr>
        <p:spPr>
          <a:xfrm>
            <a:off x="1546660" y="822694"/>
            <a:ext cx="874912" cy="62388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b="1">
                <a:latin typeface="Futura Condensed"/>
                <a:ea typeface="Futura Condensed"/>
                <a:cs typeface="Futura Condensed"/>
                <a:sym typeface="Futura Condensed"/>
              </a:defRPr>
            </a:lvl1pPr>
          </a:lstStyle>
          <a:p>
            <a:r>
              <a:t>AGN</a:t>
            </a:r>
          </a:p>
        </p:txBody>
      </p:sp>
      <p:sp>
        <p:nvSpPr>
          <p:cNvPr id="467" name="Halo Star"/>
          <p:cNvSpPr txBox="1"/>
          <p:nvPr/>
        </p:nvSpPr>
        <p:spPr>
          <a:xfrm>
            <a:off x="5106062" y="822694"/>
            <a:ext cx="1770659" cy="62388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b="1">
                <a:latin typeface="Futura Condensed"/>
                <a:ea typeface="Futura Condensed"/>
                <a:cs typeface="Futura Condensed"/>
                <a:sym typeface="Futura Condensed"/>
              </a:defRPr>
            </a:lvl1pPr>
          </a:lstStyle>
          <a:p>
            <a:r>
              <a:t>Halo Star</a:t>
            </a:r>
          </a:p>
        </p:txBody>
      </p:sp>
      <p:sp>
        <p:nvSpPr>
          <p:cNvPr id="468" name="Rounded Rectangle"/>
          <p:cNvSpPr/>
          <p:nvPr/>
        </p:nvSpPr>
        <p:spPr>
          <a:xfrm>
            <a:off x="2290339" y="1797845"/>
            <a:ext cx="1270001" cy="6464793"/>
          </a:xfrm>
          <a:prstGeom prst="roundRect">
            <a:avLst>
              <a:gd name="adj" fmla="val 15000"/>
            </a:avLst>
          </a:prstGeom>
          <a:blipFill>
            <a:blip r:embed="rId5">
              <a:alphaModFix amt="67296"/>
            </a:blip>
          </a:blipFill>
          <a:ln w="12700">
            <a:miter lim="400000"/>
          </a:ln>
        </p:spPr>
        <p:txBody>
          <a:bodyPr lIns="50800" tIns="50800" rIns="50800" bIns="50800" anchor="ctr"/>
          <a:lstStyle/>
          <a:p>
            <a:pPr algn="ctr" defTabSz="825500">
              <a:defRPr sz="5600">
                <a:solidFill>
                  <a:srgbClr val="FFFFFF"/>
                </a:solidFill>
                <a:effectLst>
                  <a:outerShdw blurRad="38100" dist="12700" dir="5400000" rotWithShape="0">
                    <a:srgbClr val="000000">
                      <a:alpha val="50000"/>
                    </a:srgbClr>
                  </a:outerShdw>
                </a:effectLst>
                <a:uFillTx/>
                <a:latin typeface="Futura Condensed"/>
                <a:ea typeface="Futura Condensed"/>
                <a:cs typeface="Futura Condensed"/>
                <a:sym typeface="Futura Condensed"/>
              </a:defRPr>
            </a:pPr>
            <a:endParaRPr/>
          </a:p>
        </p:txBody>
      </p:sp>
      <p:sp>
        <p:nvSpPr>
          <p:cNvPr id="469" name="Rounded Rectangle"/>
          <p:cNvSpPr/>
          <p:nvPr/>
        </p:nvSpPr>
        <p:spPr>
          <a:xfrm>
            <a:off x="6238795" y="1814771"/>
            <a:ext cx="1270001" cy="6757811"/>
          </a:xfrm>
          <a:prstGeom prst="roundRect">
            <a:avLst>
              <a:gd name="adj" fmla="val 15000"/>
            </a:avLst>
          </a:prstGeom>
          <a:blipFill>
            <a:blip r:embed="rId5">
              <a:alphaModFix amt="67296"/>
            </a:blip>
          </a:blipFill>
          <a:ln w="12700">
            <a:miter lim="400000"/>
          </a:ln>
        </p:spPr>
        <p:txBody>
          <a:bodyPr lIns="50800" tIns="50800" rIns="50800" bIns="50800" anchor="ctr"/>
          <a:lstStyle/>
          <a:p>
            <a:pPr algn="ctr" defTabSz="825500">
              <a:defRPr sz="5600">
                <a:solidFill>
                  <a:srgbClr val="FFFFFF"/>
                </a:solidFill>
                <a:effectLst>
                  <a:outerShdw blurRad="38100" dist="12700" dir="5400000" rotWithShape="0">
                    <a:srgbClr val="000000">
                      <a:alpha val="50000"/>
                    </a:srgbClr>
                  </a:outerShdw>
                </a:effectLst>
                <a:uFillTx/>
                <a:latin typeface="Futura Condensed"/>
                <a:ea typeface="Futura Condensed"/>
                <a:cs typeface="Futura Condensed"/>
                <a:sym typeface="Futura Condensed"/>
              </a:defRPr>
            </a:pPr>
            <a:endParaRPr/>
          </a:p>
        </p:txBody>
      </p:sp>
      <p:sp>
        <p:nvSpPr>
          <p:cNvPr id="470" name="Halo stars: distance between 3 and 20 kpc…"/>
          <p:cNvSpPr txBox="1"/>
          <p:nvPr/>
        </p:nvSpPr>
        <p:spPr>
          <a:xfrm>
            <a:off x="7896507" y="1679895"/>
            <a:ext cx="5060215" cy="702756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28600" indent="-228600">
              <a:buSzPct val="100000"/>
              <a:buChar char="•"/>
              <a:defRPr sz="2500">
                <a:latin typeface="Futura"/>
                <a:ea typeface="Futura"/>
                <a:cs typeface="Futura"/>
                <a:sym typeface="Futura"/>
              </a:defRPr>
            </a:pPr>
            <a:r>
              <a:rPr dirty="0">
                <a:latin typeface="Helvetica"/>
                <a:cs typeface="Helvetica"/>
              </a:rPr>
              <a:t>Halo stars: distance between 3 and 20 kpc</a:t>
            </a:r>
          </a:p>
          <a:p>
            <a:pPr marL="228600" indent="-228600">
              <a:buSzPct val="100000"/>
              <a:buChar char="•"/>
              <a:defRPr sz="2500">
                <a:latin typeface="Futura"/>
                <a:ea typeface="Futura"/>
                <a:cs typeface="Futura"/>
                <a:sym typeface="Futura"/>
              </a:defRPr>
            </a:pPr>
            <a:endParaRPr dirty="0">
              <a:latin typeface="Helvetica"/>
              <a:cs typeface="Helvetica"/>
            </a:endParaRPr>
          </a:p>
          <a:p>
            <a:pPr marL="228600" indent="-228600">
              <a:buSzPct val="100000"/>
              <a:buChar char="•"/>
              <a:defRPr sz="2500">
                <a:latin typeface="Futura"/>
                <a:ea typeface="Futura"/>
                <a:cs typeface="Futura"/>
                <a:sym typeface="Futura"/>
              </a:defRPr>
            </a:pPr>
            <a:r>
              <a:rPr dirty="0">
                <a:solidFill>
                  <a:srgbClr val="FF0000"/>
                </a:solidFill>
                <a:latin typeface="Helvetica"/>
                <a:cs typeface="Helvetica"/>
              </a:rPr>
              <a:t>None of the halo stars show HVCs at &gt; 170 km/s</a:t>
            </a:r>
            <a:r>
              <a:rPr dirty="0">
                <a:latin typeface="Helvetica"/>
                <a:cs typeface="Helvetica"/>
              </a:rPr>
              <a:t>, suggesting:</a:t>
            </a:r>
          </a:p>
          <a:p>
            <a:pPr marL="571500" lvl="1" indent="-228600">
              <a:buSzPct val="100000"/>
              <a:buChar char="➡"/>
              <a:defRPr sz="2500">
                <a:latin typeface="Futura"/>
                <a:ea typeface="Futura"/>
                <a:cs typeface="Futura"/>
                <a:sym typeface="Futura"/>
              </a:defRPr>
            </a:pPr>
            <a:r>
              <a:rPr dirty="0">
                <a:latin typeface="Helvetica"/>
                <a:cs typeface="Helvetica"/>
              </a:rPr>
              <a:t> HVCs at &lt; 170 km/s: located in the neighborhood of the disk, supplying the on-going star-formation in the disk</a:t>
            </a:r>
          </a:p>
          <a:p>
            <a:pPr marL="571500" lvl="1" indent="-228600">
              <a:buSzPct val="100000"/>
              <a:buChar char="➡"/>
              <a:defRPr sz="2500">
                <a:latin typeface="Futura"/>
                <a:ea typeface="Futura"/>
                <a:cs typeface="Futura"/>
                <a:sym typeface="Futura"/>
              </a:defRPr>
            </a:pPr>
            <a:r>
              <a:rPr dirty="0">
                <a:latin typeface="Helvetica"/>
                <a:cs typeface="Helvetica"/>
              </a:rPr>
              <a:t> HVCs at &gt; 170 km/s: located at larger distances,  maybe the next wave of infalling material </a:t>
            </a:r>
          </a:p>
          <a:p>
            <a:pPr marL="571500" lvl="1" indent="-228600">
              <a:buSzPct val="100000"/>
              <a:buChar char="➡"/>
              <a:defRPr sz="2500">
                <a:latin typeface="Futura"/>
                <a:ea typeface="Futura"/>
                <a:cs typeface="Futura"/>
                <a:sym typeface="Futura"/>
              </a:defRPr>
            </a:pPr>
            <a:endParaRPr dirty="0">
              <a:latin typeface="Helvetica"/>
              <a:cs typeface="Helvetica"/>
            </a:endParaRPr>
          </a:p>
          <a:p>
            <a:pPr marL="228600" indent="-228600">
              <a:buSzPct val="100000"/>
              <a:buChar char="•"/>
              <a:defRPr sz="2500">
                <a:latin typeface="Futura"/>
                <a:ea typeface="Futura"/>
                <a:cs typeface="Futura"/>
                <a:sym typeface="Futura"/>
              </a:defRPr>
            </a:pPr>
            <a:r>
              <a:rPr dirty="0">
                <a:latin typeface="Helvetica"/>
                <a:cs typeface="Helvetica"/>
              </a:rPr>
              <a:t>More important: these are ionized HVCs, suggesting a large amount of mass that is enough to maintain the star formation in our Galaxy!</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323333"/>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Copperplate"/>
        <a:ea typeface="Copperplate"/>
        <a:cs typeface="Copperplate"/>
      </a:majorFont>
      <a:minorFont>
        <a:latin typeface="Calibri"/>
        <a:ea typeface="Calibri"/>
        <a:cs typeface="Calibri"/>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25400" cap="flat">
          <a:solidFill>
            <a:srgbClr val="515151"/>
          </a:solidFill>
          <a:prstDash val="solid"/>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
            <a:srgbClr val="000000"/>
          </a:buClr>
          <a:buSzTx/>
          <a:buFont typeface="Futura Condensed"/>
          <a:buNone/>
          <a:tabLst/>
          <a:defRPr kumimoji="0" sz="56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Futura Condensed"/>
            <a:ea typeface="Futura Condensed"/>
            <a:cs typeface="Futura Condensed"/>
            <a:sym typeface="Futura Condense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647700" rtl="0" fontAlgn="auto" latinLnBrk="0" hangingPunct="0">
          <a:lnSpc>
            <a:spcPct val="100000"/>
          </a:lnSpc>
          <a:spcBef>
            <a:spcPts val="0"/>
          </a:spcBef>
          <a:spcAft>
            <a:spcPts val="0"/>
          </a:spcAft>
          <a:buClr>
            <a:srgbClr val="000000"/>
          </a:buClr>
          <a:buSzTx/>
          <a:buFont typeface="Futura Condensed"/>
          <a:buNone/>
          <a:tabLst/>
          <a:defRPr kumimoji="0" sz="3000" b="0" i="0" u="none" strike="noStrike" cap="none" spc="0" normalizeH="0" baseline="0">
            <a:ln>
              <a:noFill/>
            </a:ln>
            <a:solidFill>
              <a:srgbClr val="000000"/>
            </a:solidFill>
            <a:effectLst/>
            <a:uFill>
              <a:solidFill>
                <a:srgbClr val="FFFFFF"/>
              </a:solidFill>
            </a:uFill>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Copperplate"/>
        <a:ea typeface="Copperplate"/>
        <a:cs typeface="Copperplate"/>
      </a:majorFont>
      <a:minorFont>
        <a:latin typeface="Calibri"/>
        <a:ea typeface="Calibri"/>
        <a:cs typeface="Calibri"/>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25400" cap="flat">
          <a:solidFill>
            <a:srgbClr val="515151"/>
          </a:solidFill>
          <a:prstDash val="solid"/>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
            <a:srgbClr val="000000"/>
          </a:buClr>
          <a:buSzTx/>
          <a:buFont typeface="Futura Condensed"/>
          <a:buNone/>
          <a:tabLst/>
          <a:defRPr kumimoji="0" sz="56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Futura Condensed"/>
            <a:ea typeface="Futura Condensed"/>
            <a:cs typeface="Futura Condensed"/>
            <a:sym typeface="Futura Condense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647700" rtl="0" fontAlgn="auto" latinLnBrk="0" hangingPunct="0">
          <a:lnSpc>
            <a:spcPct val="100000"/>
          </a:lnSpc>
          <a:spcBef>
            <a:spcPts val="0"/>
          </a:spcBef>
          <a:spcAft>
            <a:spcPts val="0"/>
          </a:spcAft>
          <a:buClr>
            <a:srgbClr val="000000"/>
          </a:buClr>
          <a:buSzTx/>
          <a:buFont typeface="Futura Condensed"/>
          <a:buNone/>
          <a:tabLst/>
          <a:defRPr kumimoji="0" sz="3000" b="0" i="0" u="none" strike="noStrike" cap="none" spc="0" normalizeH="0" baseline="0">
            <a:ln>
              <a:noFill/>
            </a:ln>
            <a:solidFill>
              <a:srgbClr val="000000"/>
            </a:solidFill>
            <a:effectLst/>
            <a:uFill>
              <a:solidFill>
                <a:srgbClr val="FFFFFF"/>
              </a:solidFill>
            </a:uFill>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2708</TotalTime>
  <Words>2030</Words>
  <Application>Microsoft Macintosh PowerPoint</Application>
  <PresentationFormat>Custom</PresentationFormat>
  <Paragraphs>206</Paragraphs>
  <Slides>30</Slides>
  <Notes>15</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And highly ionized OVI are associated with star-forming galaxies!</vt:lpstr>
      <vt:lpstr>PowerPoint Presentation</vt:lpstr>
      <vt:lpstr>PowerPoint Presentation</vt:lpstr>
      <vt:lpstr>PowerPoint Presentation</vt:lpstr>
      <vt:lpstr>X-ray View of Jet-cloud Interaction in NGC 1068   </vt:lpstr>
      <vt:lpstr>Inner-most 100 pc</vt:lpstr>
      <vt:lpstr>PowerPoint Presentation</vt:lpstr>
      <vt:lpstr>VLT/SINFONI H2 1-0 S(1)</vt:lpstr>
      <vt:lpstr>The X-ray Identified Shock Locations (HST G and H) Confirmed to Show Higher  [Si vii] /[Si vi] Line Ratios</vt:lpstr>
      <vt:lpstr>PowerPoint Presentation</vt:lpstr>
      <vt:lpstr>PowerPoint Presentation</vt:lpstr>
      <vt:lpstr>PowerPoint Presentation</vt:lpstr>
      <vt:lpstr>Thoughts on International Partnership within my pay grade</vt:lpstr>
      <vt:lpstr>PowerPoint Presentation</vt:lpstr>
      <vt:lpstr>Welcome to visit us at Xiamen! Likely future TMT Subaru PFS meetings because of Prof. Fang’s involvement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Junfeng Wang</cp:lastModifiedBy>
  <cp:revision>104</cp:revision>
  <dcterms:modified xsi:type="dcterms:W3CDTF">2018-01-18T07:49:13Z</dcterms:modified>
</cp:coreProperties>
</file>