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80" r:id="rId3"/>
    <p:sldId id="258" r:id="rId4"/>
    <p:sldId id="282" r:id="rId5"/>
    <p:sldId id="261" r:id="rId6"/>
    <p:sldId id="265" r:id="rId7"/>
    <p:sldId id="266" r:id="rId8"/>
    <p:sldId id="287" r:id="rId9"/>
    <p:sldId id="267" r:id="rId10"/>
    <p:sldId id="274" r:id="rId11"/>
    <p:sldId id="269" r:id="rId12"/>
    <p:sldId id="273" r:id="rId13"/>
    <p:sldId id="275" r:id="rId14"/>
    <p:sldId id="276" r:id="rId15"/>
    <p:sldId id="277" r:id="rId16"/>
    <p:sldId id="278" r:id="rId17"/>
    <p:sldId id="291" r:id="rId18"/>
    <p:sldId id="281" r:id="rId19"/>
    <p:sldId id="290" r:id="rId20"/>
    <p:sldId id="283" r:id="rId21"/>
    <p:sldId id="257" r:id="rId22"/>
    <p:sldId id="279" r:id="rId23"/>
    <p:sldId id="270" r:id="rId24"/>
    <p:sldId id="262" r:id="rId25"/>
    <p:sldId id="284" r:id="rId26"/>
    <p:sldId id="285" r:id="rId27"/>
    <p:sldId id="286" r:id="rId28"/>
    <p:sldId id="289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43"/>
    <p:restoredTop sz="93581"/>
  </p:normalViewPr>
  <p:slideViewPr>
    <p:cSldViewPr snapToGrid="0" snapToObjects="1">
      <p:cViewPr varScale="1">
        <p:scale>
          <a:sx n="95" d="100"/>
          <a:sy n="95" d="100"/>
        </p:scale>
        <p:origin x="4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7" d="100"/>
          <a:sy n="77" d="100"/>
        </p:scale>
        <p:origin x="381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4ED951-092B-7746-B4C3-8C6F838D0281}" type="doc">
      <dgm:prSet loTypeId="urn:microsoft.com/office/officeart/2005/8/layout/venn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D097C4D-918F-D74C-8806-0190B32D7D7A}">
      <dgm:prSet phldrT="[Text]" custT="1"/>
      <dgm:spPr/>
      <dgm:t>
        <a:bodyPr/>
        <a:lstStyle/>
        <a:p>
          <a:r>
            <a:rPr lang="en-US" sz="2800" dirty="0" smtClean="0"/>
            <a:t>Reduce the operation cost</a:t>
          </a:r>
          <a:endParaRPr lang="en-US" sz="2800" dirty="0"/>
        </a:p>
      </dgm:t>
    </dgm:pt>
    <dgm:pt modelId="{B8121C9A-4D0B-8E49-818F-9565883A8A57}" type="parTrans" cxnId="{D45BD443-CABA-0B4E-943A-A5FE2EB8FB0F}">
      <dgm:prSet/>
      <dgm:spPr/>
      <dgm:t>
        <a:bodyPr/>
        <a:lstStyle/>
        <a:p>
          <a:endParaRPr lang="en-US" sz="2400"/>
        </a:p>
      </dgm:t>
    </dgm:pt>
    <dgm:pt modelId="{70274366-6DBD-6741-BE44-B0766C174408}" type="sibTrans" cxnId="{D45BD443-CABA-0B4E-943A-A5FE2EB8FB0F}">
      <dgm:prSet/>
      <dgm:spPr/>
      <dgm:t>
        <a:bodyPr/>
        <a:lstStyle/>
        <a:p>
          <a:endParaRPr lang="en-US" sz="2400"/>
        </a:p>
      </dgm:t>
    </dgm:pt>
    <dgm:pt modelId="{8A43AC83-8B09-E341-BA86-DF25CC8CF912}">
      <dgm:prSet phldrT="[Text]" custT="1"/>
      <dgm:spPr/>
      <dgm:t>
        <a:bodyPr/>
        <a:lstStyle/>
        <a:p>
          <a:r>
            <a:rPr lang="en-US" sz="2800" dirty="0" smtClean="0"/>
            <a:t>Efficient </a:t>
          </a:r>
          <a:r>
            <a:rPr lang="en-US" sz="2800" dirty="0" smtClean="0"/>
            <a:t>survey type </a:t>
          </a:r>
          <a:r>
            <a:rPr lang="en-US" sz="2800" dirty="0" smtClean="0"/>
            <a:t>operation </a:t>
          </a:r>
          <a:endParaRPr lang="en-US" sz="2800" dirty="0"/>
        </a:p>
      </dgm:t>
    </dgm:pt>
    <dgm:pt modelId="{699C2676-06DF-5640-9BC9-EA21A3E80DF8}" type="parTrans" cxnId="{45FD7365-CEE6-6040-BE38-BB7233535AD8}">
      <dgm:prSet/>
      <dgm:spPr/>
      <dgm:t>
        <a:bodyPr/>
        <a:lstStyle/>
        <a:p>
          <a:endParaRPr lang="en-US" sz="2400"/>
        </a:p>
      </dgm:t>
    </dgm:pt>
    <dgm:pt modelId="{6DE03C7A-2057-F84D-8251-0ADC0EE927B9}" type="sibTrans" cxnId="{45FD7365-CEE6-6040-BE38-BB7233535AD8}">
      <dgm:prSet/>
      <dgm:spPr/>
      <dgm:t>
        <a:bodyPr/>
        <a:lstStyle/>
        <a:p>
          <a:endParaRPr lang="en-US" sz="2400"/>
        </a:p>
      </dgm:t>
    </dgm:pt>
    <dgm:pt modelId="{6A8645AB-8080-004B-85EF-86F2A6263A1D}">
      <dgm:prSet phldrT="[Text]" custT="1"/>
      <dgm:spPr/>
      <dgm:t>
        <a:bodyPr/>
        <a:lstStyle/>
        <a:p>
          <a:r>
            <a:rPr lang="en-US" sz="2000" dirty="0" smtClean="0"/>
            <a:t>Queue mode operation</a:t>
          </a:r>
          <a:endParaRPr lang="en-US" sz="2000" dirty="0"/>
        </a:p>
      </dgm:t>
    </dgm:pt>
    <dgm:pt modelId="{55A7CCA2-2D05-004A-B304-7835822014C8}" type="parTrans" cxnId="{8468677C-70C0-C54E-B9E1-15ABD60A5DE3}">
      <dgm:prSet/>
      <dgm:spPr/>
      <dgm:t>
        <a:bodyPr/>
        <a:lstStyle/>
        <a:p>
          <a:endParaRPr lang="en-US" sz="2400"/>
        </a:p>
      </dgm:t>
    </dgm:pt>
    <dgm:pt modelId="{26352E7A-F1FB-4B4C-8E4D-1A000D5A1C9D}" type="sibTrans" cxnId="{8468677C-70C0-C54E-B9E1-15ABD60A5DE3}">
      <dgm:prSet/>
      <dgm:spPr/>
      <dgm:t>
        <a:bodyPr/>
        <a:lstStyle/>
        <a:p>
          <a:endParaRPr lang="en-US" sz="2400"/>
        </a:p>
      </dgm:t>
    </dgm:pt>
    <dgm:pt modelId="{149686AD-644C-9D47-8EF5-D91AC20F680D}">
      <dgm:prSet phldrT="[Text]" custT="1"/>
      <dgm:spPr/>
      <dgm:t>
        <a:bodyPr/>
        <a:lstStyle/>
        <a:p>
          <a:r>
            <a:rPr lang="en-US" sz="2000" dirty="0" smtClean="0"/>
            <a:t>Reduce Users travel costs</a:t>
          </a:r>
          <a:r>
            <a:rPr lang="en-US" sz="1800" dirty="0" smtClean="0"/>
            <a:t>(3</a:t>
          </a:r>
          <a:r>
            <a:rPr lang="ja-JP" altLang="en-US" sz="1800" dirty="0" smtClean="0"/>
            <a:t>千万円</a:t>
          </a:r>
          <a:r>
            <a:rPr lang="en-US" altLang="ja-JP" sz="1800" dirty="0" smtClean="0"/>
            <a:t>)</a:t>
          </a:r>
          <a:endParaRPr lang="en-US" sz="1800" dirty="0"/>
        </a:p>
      </dgm:t>
    </dgm:pt>
    <dgm:pt modelId="{5EC4EB1D-518D-9F41-8DCC-1B1BA8C7273A}" type="parTrans" cxnId="{A3BC14E2-D814-1A41-BEE6-A8FE4ABFDE66}">
      <dgm:prSet/>
      <dgm:spPr/>
      <dgm:t>
        <a:bodyPr/>
        <a:lstStyle/>
        <a:p>
          <a:endParaRPr lang="en-US" sz="2400"/>
        </a:p>
      </dgm:t>
    </dgm:pt>
    <dgm:pt modelId="{1051F8A6-6735-A94B-B748-D02746A6E187}" type="sibTrans" cxnId="{A3BC14E2-D814-1A41-BEE6-A8FE4ABFDE66}">
      <dgm:prSet/>
      <dgm:spPr/>
      <dgm:t>
        <a:bodyPr/>
        <a:lstStyle/>
        <a:p>
          <a:endParaRPr lang="en-US" sz="2400"/>
        </a:p>
      </dgm:t>
    </dgm:pt>
    <dgm:pt modelId="{7FB50308-E9D7-D748-873D-655585057B3F}">
      <dgm:prSet phldrT="[Text]" custT="1"/>
      <dgm:spPr/>
      <dgm:t>
        <a:bodyPr/>
        <a:lstStyle/>
        <a:p>
          <a:r>
            <a:rPr lang="en-US" sz="2000" dirty="0" smtClean="0"/>
            <a:t>Reduce traffics to summit</a:t>
          </a:r>
          <a:endParaRPr lang="en-US" sz="2000" dirty="0"/>
        </a:p>
      </dgm:t>
    </dgm:pt>
    <dgm:pt modelId="{180720DF-E995-6E47-A4F1-47204AF91FE2}" type="parTrans" cxnId="{7E3B4F85-506F-E840-98F9-FDF0D8225CA7}">
      <dgm:prSet/>
      <dgm:spPr/>
      <dgm:t>
        <a:bodyPr/>
        <a:lstStyle/>
        <a:p>
          <a:endParaRPr lang="en-US" sz="2400"/>
        </a:p>
      </dgm:t>
    </dgm:pt>
    <dgm:pt modelId="{9569A1E1-6CB5-FF4F-A65B-4F7879C9A8C5}" type="sibTrans" cxnId="{7E3B4F85-506F-E840-98F9-FDF0D8225CA7}">
      <dgm:prSet/>
      <dgm:spPr/>
      <dgm:t>
        <a:bodyPr/>
        <a:lstStyle/>
        <a:p>
          <a:endParaRPr lang="en-US" sz="2400"/>
        </a:p>
      </dgm:t>
    </dgm:pt>
    <dgm:pt modelId="{CED60ADC-D168-5642-B86B-532961C2C00E}">
      <dgm:prSet phldrT="[Text]" custT="1"/>
      <dgm:spPr/>
      <dgm:t>
        <a:bodyPr/>
        <a:lstStyle/>
        <a:p>
          <a:r>
            <a:rPr lang="en-US" sz="2000" dirty="0" smtClean="0"/>
            <a:t>Reduce HP expenses </a:t>
          </a:r>
          <a:r>
            <a:rPr lang="en-US" sz="1800" dirty="0" smtClean="0"/>
            <a:t>(2</a:t>
          </a:r>
          <a:r>
            <a:rPr lang="ja-JP" altLang="en-US" sz="1800" dirty="0" smtClean="0"/>
            <a:t>千万円</a:t>
          </a:r>
          <a:r>
            <a:rPr lang="en-US" altLang="ja-JP" sz="1800" dirty="0" smtClean="0"/>
            <a:t>)</a:t>
          </a:r>
          <a:endParaRPr lang="en-US" sz="1800" dirty="0"/>
        </a:p>
      </dgm:t>
    </dgm:pt>
    <dgm:pt modelId="{584DFE4C-D4EC-2C41-80E2-27551D681B61}" type="parTrans" cxnId="{3A14C02C-4D8F-3C48-B37B-E6749AFB9FE6}">
      <dgm:prSet/>
      <dgm:spPr/>
      <dgm:t>
        <a:bodyPr/>
        <a:lstStyle/>
        <a:p>
          <a:endParaRPr lang="en-US" sz="2400"/>
        </a:p>
      </dgm:t>
    </dgm:pt>
    <dgm:pt modelId="{BD7F20B2-E392-844F-978E-829EBF1D4CF7}" type="sibTrans" cxnId="{3A14C02C-4D8F-3C48-B37B-E6749AFB9FE6}">
      <dgm:prSet/>
      <dgm:spPr/>
      <dgm:t>
        <a:bodyPr/>
        <a:lstStyle/>
        <a:p>
          <a:endParaRPr lang="en-US" sz="2400"/>
        </a:p>
      </dgm:t>
    </dgm:pt>
    <dgm:pt modelId="{6293E2C6-09CD-1B4B-AA0E-A93B72485914}">
      <dgm:prSet phldrT="[Text]" custT="1"/>
      <dgm:spPr/>
      <dgm:t>
        <a:bodyPr/>
        <a:lstStyle/>
        <a:p>
          <a:r>
            <a:rPr lang="en-US" sz="2000" dirty="0" smtClean="0"/>
            <a:t>Limited number of open-use nights</a:t>
          </a:r>
          <a:endParaRPr lang="en-US" sz="2000" dirty="0"/>
        </a:p>
      </dgm:t>
    </dgm:pt>
    <dgm:pt modelId="{641AE7F6-9A41-3647-844E-74397346B962}" type="parTrans" cxnId="{58627076-ABD8-8541-BA15-229019C2860C}">
      <dgm:prSet/>
      <dgm:spPr/>
      <dgm:t>
        <a:bodyPr/>
        <a:lstStyle/>
        <a:p>
          <a:endParaRPr lang="en-US" sz="2400"/>
        </a:p>
      </dgm:t>
    </dgm:pt>
    <dgm:pt modelId="{18A6E729-CEC3-7248-B2E0-4F64FB4D81DB}" type="sibTrans" cxnId="{58627076-ABD8-8541-BA15-229019C2860C}">
      <dgm:prSet/>
      <dgm:spPr/>
      <dgm:t>
        <a:bodyPr/>
        <a:lstStyle/>
        <a:p>
          <a:endParaRPr lang="en-US" sz="2400"/>
        </a:p>
      </dgm:t>
    </dgm:pt>
    <dgm:pt modelId="{968638EB-E1C8-9F4B-B383-1F46DCEDA038}">
      <dgm:prSet phldrT="[Text]" custT="1"/>
      <dgm:spPr/>
      <dgm:t>
        <a:bodyPr/>
        <a:lstStyle/>
        <a:p>
          <a:r>
            <a:rPr lang="en-US" sz="2000" dirty="0" smtClean="0"/>
            <a:t>Increase observer’s role</a:t>
          </a:r>
          <a:endParaRPr lang="en-US" sz="2000" dirty="0"/>
        </a:p>
      </dgm:t>
    </dgm:pt>
    <dgm:pt modelId="{574B6AC9-6303-2440-8DC0-F600A82A4C4F}" type="parTrans" cxnId="{5203A925-2E54-3D44-B34C-1403475D3893}">
      <dgm:prSet/>
      <dgm:spPr/>
      <dgm:t>
        <a:bodyPr/>
        <a:lstStyle/>
        <a:p>
          <a:endParaRPr lang="en-US" sz="2400"/>
        </a:p>
      </dgm:t>
    </dgm:pt>
    <dgm:pt modelId="{0E330B85-6B33-3845-A161-A1AA39DFBA3E}" type="sibTrans" cxnId="{5203A925-2E54-3D44-B34C-1403475D3893}">
      <dgm:prSet/>
      <dgm:spPr/>
      <dgm:t>
        <a:bodyPr/>
        <a:lstStyle/>
        <a:p>
          <a:endParaRPr lang="en-US" sz="2400"/>
        </a:p>
      </dgm:t>
    </dgm:pt>
    <dgm:pt modelId="{D780D3C7-D9D4-0549-B3F0-E414548B3994}" type="pres">
      <dgm:prSet presAssocID="{9D4ED951-092B-7746-B4C3-8C6F838D0281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4166A0-0D4E-4044-AADC-3DD8E60B56CE}" type="pres">
      <dgm:prSet presAssocID="{DD097C4D-918F-D74C-8806-0190B32D7D7A}" presName="circ1" presStyleLbl="vennNode1" presStyleIdx="0" presStyleCnt="2" custScaleX="232542" custLinFactNeighborX="-52624" custLinFactNeighborY="786"/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AD6D6D8D-B664-644C-928D-CD483D6979C9}" type="pres">
      <dgm:prSet presAssocID="{DD097C4D-918F-D74C-8806-0190B32D7D7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E3997F-6434-2545-8526-DE18F0D87304}" type="pres">
      <dgm:prSet presAssocID="{8A43AC83-8B09-E341-BA86-DF25CC8CF912}" presName="circ2" presStyleLbl="vennNode1" presStyleIdx="1" presStyleCnt="2" custScaleX="212072" custLinFactNeighborX="57701" custLinFactNeighborY="1264"/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DD30419E-F6C9-CD4E-8CEC-65E8AE9EB6CC}" type="pres">
      <dgm:prSet presAssocID="{8A43AC83-8B09-E341-BA86-DF25CC8CF91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03A925-2E54-3D44-B34C-1403475D3893}" srcId="{DD097C4D-918F-D74C-8806-0190B32D7D7A}" destId="{968638EB-E1C8-9F4B-B383-1F46DCEDA038}" srcOrd="3" destOrd="0" parTransId="{574B6AC9-6303-2440-8DC0-F600A82A4C4F}" sibTransId="{0E330B85-6B33-3845-A161-A1AA39DFBA3E}"/>
    <dgm:cxn modelId="{6EE334FC-D9A4-4745-B2EE-AEC80C35E9B0}" type="presOf" srcId="{968638EB-E1C8-9F4B-B383-1F46DCEDA038}" destId="{934166A0-0D4E-4044-AADC-3DD8E60B56CE}" srcOrd="0" destOrd="4" presId="urn:microsoft.com/office/officeart/2005/8/layout/venn1"/>
    <dgm:cxn modelId="{41A0CE27-3AFA-424A-AD90-064CE4D97FED}" type="presOf" srcId="{6293E2C6-09CD-1B4B-AA0E-A93B72485914}" destId="{6DE3997F-6434-2545-8526-DE18F0D87304}" srcOrd="0" destOrd="2" presId="urn:microsoft.com/office/officeart/2005/8/layout/venn1"/>
    <dgm:cxn modelId="{C574E41A-8909-2244-8816-17E6E2E2F076}" type="presOf" srcId="{6A8645AB-8080-004B-85EF-86F2A6263A1D}" destId="{6DE3997F-6434-2545-8526-DE18F0D87304}" srcOrd="0" destOrd="1" presId="urn:microsoft.com/office/officeart/2005/8/layout/venn1"/>
    <dgm:cxn modelId="{3A14C02C-4D8F-3C48-B37B-E6749AFB9FE6}" srcId="{DD097C4D-918F-D74C-8806-0190B32D7D7A}" destId="{CED60ADC-D168-5642-B86B-532961C2C00E}" srcOrd="2" destOrd="0" parTransId="{584DFE4C-D4EC-2C41-80E2-27551D681B61}" sibTransId="{BD7F20B2-E392-844F-978E-829EBF1D4CF7}"/>
    <dgm:cxn modelId="{D16212F9-6BE0-B54A-BDFA-4560D62B056F}" type="presOf" srcId="{CED60ADC-D168-5642-B86B-532961C2C00E}" destId="{AD6D6D8D-B664-644C-928D-CD483D6979C9}" srcOrd="1" destOrd="3" presId="urn:microsoft.com/office/officeart/2005/8/layout/venn1"/>
    <dgm:cxn modelId="{8468677C-70C0-C54E-B9E1-15ABD60A5DE3}" srcId="{8A43AC83-8B09-E341-BA86-DF25CC8CF912}" destId="{6A8645AB-8080-004B-85EF-86F2A6263A1D}" srcOrd="0" destOrd="0" parTransId="{55A7CCA2-2D05-004A-B304-7835822014C8}" sibTransId="{26352E7A-F1FB-4B4C-8E4D-1A000D5A1C9D}"/>
    <dgm:cxn modelId="{58627076-ABD8-8541-BA15-229019C2860C}" srcId="{8A43AC83-8B09-E341-BA86-DF25CC8CF912}" destId="{6293E2C6-09CD-1B4B-AA0E-A93B72485914}" srcOrd="1" destOrd="0" parTransId="{641AE7F6-9A41-3647-844E-74397346B962}" sibTransId="{18A6E729-CEC3-7248-B2E0-4F64FB4D81DB}"/>
    <dgm:cxn modelId="{AF51ACBF-3EE5-D044-AFAA-B0670D228F68}" type="presOf" srcId="{7FB50308-E9D7-D748-873D-655585057B3F}" destId="{AD6D6D8D-B664-644C-928D-CD483D6979C9}" srcOrd="1" destOrd="2" presId="urn:microsoft.com/office/officeart/2005/8/layout/venn1"/>
    <dgm:cxn modelId="{F112398B-D402-1348-937E-DBC65DBB1395}" type="presOf" srcId="{6A8645AB-8080-004B-85EF-86F2A6263A1D}" destId="{DD30419E-F6C9-CD4E-8CEC-65E8AE9EB6CC}" srcOrd="1" destOrd="1" presId="urn:microsoft.com/office/officeart/2005/8/layout/venn1"/>
    <dgm:cxn modelId="{7E3B4F85-506F-E840-98F9-FDF0D8225CA7}" srcId="{DD097C4D-918F-D74C-8806-0190B32D7D7A}" destId="{7FB50308-E9D7-D748-873D-655585057B3F}" srcOrd="1" destOrd="0" parTransId="{180720DF-E995-6E47-A4F1-47204AF91FE2}" sibTransId="{9569A1E1-6CB5-FF4F-A65B-4F7879C9A8C5}"/>
    <dgm:cxn modelId="{36DEF9C0-6AAF-8C42-8091-92F71CEE69E3}" type="presOf" srcId="{149686AD-644C-9D47-8EF5-D91AC20F680D}" destId="{AD6D6D8D-B664-644C-928D-CD483D6979C9}" srcOrd="1" destOrd="1" presId="urn:microsoft.com/office/officeart/2005/8/layout/venn1"/>
    <dgm:cxn modelId="{A3BC14E2-D814-1A41-BEE6-A8FE4ABFDE66}" srcId="{DD097C4D-918F-D74C-8806-0190B32D7D7A}" destId="{149686AD-644C-9D47-8EF5-D91AC20F680D}" srcOrd="0" destOrd="0" parTransId="{5EC4EB1D-518D-9F41-8DCC-1B1BA8C7273A}" sibTransId="{1051F8A6-6735-A94B-B748-D02746A6E187}"/>
    <dgm:cxn modelId="{FB2FDA7F-F376-E149-A2EF-B5F5DC35E4AF}" type="presOf" srcId="{6293E2C6-09CD-1B4B-AA0E-A93B72485914}" destId="{DD30419E-F6C9-CD4E-8CEC-65E8AE9EB6CC}" srcOrd="1" destOrd="2" presId="urn:microsoft.com/office/officeart/2005/8/layout/venn1"/>
    <dgm:cxn modelId="{25D1DA5B-A0B0-1944-AD6B-AF677651D085}" type="presOf" srcId="{9D4ED951-092B-7746-B4C3-8C6F838D0281}" destId="{D780D3C7-D9D4-0549-B3F0-E414548B3994}" srcOrd="0" destOrd="0" presId="urn:microsoft.com/office/officeart/2005/8/layout/venn1"/>
    <dgm:cxn modelId="{5F0E6B51-4036-CC48-B30F-BB420038D6F0}" type="presOf" srcId="{CED60ADC-D168-5642-B86B-532961C2C00E}" destId="{934166A0-0D4E-4044-AADC-3DD8E60B56CE}" srcOrd="0" destOrd="3" presId="urn:microsoft.com/office/officeart/2005/8/layout/venn1"/>
    <dgm:cxn modelId="{F6A5AC81-D7EE-D04B-A213-BF9B0875FCA0}" type="presOf" srcId="{8A43AC83-8B09-E341-BA86-DF25CC8CF912}" destId="{DD30419E-F6C9-CD4E-8CEC-65E8AE9EB6CC}" srcOrd="1" destOrd="0" presId="urn:microsoft.com/office/officeart/2005/8/layout/venn1"/>
    <dgm:cxn modelId="{1F8636EC-BCFD-EB4B-B011-85AC4EE9E835}" type="presOf" srcId="{149686AD-644C-9D47-8EF5-D91AC20F680D}" destId="{934166A0-0D4E-4044-AADC-3DD8E60B56CE}" srcOrd="0" destOrd="1" presId="urn:microsoft.com/office/officeart/2005/8/layout/venn1"/>
    <dgm:cxn modelId="{45FD7365-CEE6-6040-BE38-BB7233535AD8}" srcId="{9D4ED951-092B-7746-B4C3-8C6F838D0281}" destId="{8A43AC83-8B09-E341-BA86-DF25CC8CF912}" srcOrd="1" destOrd="0" parTransId="{699C2676-06DF-5640-9BC9-EA21A3E80DF8}" sibTransId="{6DE03C7A-2057-F84D-8251-0ADC0EE927B9}"/>
    <dgm:cxn modelId="{D45BD443-CABA-0B4E-943A-A5FE2EB8FB0F}" srcId="{9D4ED951-092B-7746-B4C3-8C6F838D0281}" destId="{DD097C4D-918F-D74C-8806-0190B32D7D7A}" srcOrd="0" destOrd="0" parTransId="{B8121C9A-4D0B-8E49-818F-9565883A8A57}" sibTransId="{70274366-6DBD-6741-BE44-B0766C174408}"/>
    <dgm:cxn modelId="{5E3A30AF-161F-A640-9672-D4BF6B6743A0}" type="presOf" srcId="{DD097C4D-918F-D74C-8806-0190B32D7D7A}" destId="{AD6D6D8D-B664-644C-928D-CD483D6979C9}" srcOrd="1" destOrd="0" presId="urn:microsoft.com/office/officeart/2005/8/layout/venn1"/>
    <dgm:cxn modelId="{DF5098FC-AB0C-BF48-B12D-2EC6EB3A400C}" type="presOf" srcId="{968638EB-E1C8-9F4B-B383-1F46DCEDA038}" destId="{AD6D6D8D-B664-644C-928D-CD483D6979C9}" srcOrd="1" destOrd="4" presId="urn:microsoft.com/office/officeart/2005/8/layout/venn1"/>
    <dgm:cxn modelId="{7A39A0F4-8D71-5542-ADC4-90D6733134C7}" type="presOf" srcId="{DD097C4D-918F-D74C-8806-0190B32D7D7A}" destId="{934166A0-0D4E-4044-AADC-3DD8E60B56CE}" srcOrd="0" destOrd="0" presId="urn:microsoft.com/office/officeart/2005/8/layout/venn1"/>
    <dgm:cxn modelId="{FA375DC4-4731-DE47-9F12-1640113B205A}" type="presOf" srcId="{7FB50308-E9D7-D748-873D-655585057B3F}" destId="{934166A0-0D4E-4044-AADC-3DD8E60B56CE}" srcOrd="0" destOrd="2" presId="urn:microsoft.com/office/officeart/2005/8/layout/venn1"/>
    <dgm:cxn modelId="{FFB1D0C7-A6A0-5048-85C9-D32CCC9E5BF4}" type="presOf" srcId="{8A43AC83-8B09-E341-BA86-DF25CC8CF912}" destId="{6DE3997F-6434-2545-8526-DE18F0D87304}" srcOrd="0" destOrd="0" presId="urn:microsoft.com/office/officeart/2005/8/layout/venn1"/>
    <dgm:cxn modelId="{C29566A8-9EBE-5648-A80B-519B11FC1E37}" type="presParOf" srcId="{D780D3C7-D9D4-0549-B3F0-E414548B3994}" destId="{934166A0-0D4E-4044-AADC-3DD8E60B56CE}" srcOrd="0" destOrd="0" presId="urn:microsoft.com/office/officeart/2005/8/layout/venn1"/>
    <dgm:cxn modelId="{9415E128-CB96-564C-A459-CC199B5ACFF6}" type="presParOf" srcId="{D780D3C7-D9D4-0549-B3F0-E414548B3994}" destId="{AD6D6D8D-B664-644C-928D-CD483D6979C9}" srcOrd="1" destOrd="0" presId="urn:microsoft.com/office/officeart/2005/8/layout/venn1"/>
    <dgm:cxn modelId="{F211967F-6BEB-8E49-ADC6-0B5551F10153}" type="presParOf" srcId="{D780D3C7-D9D4-0549-B3F0-E414548B3994}" destId="{6DE3997F-6434-2545-8526-DE18F0D87304}" srcOrd="2" destOrd="0" presId="urn:microsoft.com/office/officeart/2005/8/layout/venn1"/>
    <dgm:cxn modelId="{6BA21EB6-6BBD-E142-9532-EC10FE2C1957}" type="presParOf" srcId="{D780D3C7-D9D4-0549-B3F0-E414548B3994}" destId="{DD30419E-F6C9-CD4E-8CEC-65E8AE9EB6CC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8B9791B-DED5-3145-9D0C-7F38E8BF0D14}" type="doc">
      <dgm:prSet loTypeId="urn:microsoft.com/office/officeart/2005/8/layout/h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70EBB0-9853-CC4C-9D8A-627B2993691B}">
      <dgm:prSet phldrT="[Text]"/>
      <dgm:spPr/>
      <dgm:t>
        <a:bodyPr/>
        <a:lstStyle/>
        <a:p>
          <a:r>
            <a:rPr lang="en-US" dirty="0" smtClean="0"/>
            <a:t>Operators (OSAs)</a:t>
          </a:r>
          <a:endParaRPr lang="en-US" dirty="0"/>
        </a:p>
      </dgm:t>
    </dgm:pt>
    <dgm:pt modelId="{587A4A98-32BB-E54B-BAA0-A7040B31C08F}" type="parTrans" cxnId="{22BC9977-50F5-DD47-8B94-34F2BC1222D9}">
      <dgm:prSet/>
      <dgm:spPr/>
      <dgm:t>
        <a:bodyPr/>
        <a:lstStyle/>
        <a:p>
          <a:endParaRPr lang="en-US"/>
        </a:p>
      </dgm:t>
    </dgm:pt>
    <dgm:pt modelId="{45B5CCFD-01BC-044B-BD84-20A867D16972}" type="sibTrans" cxnId="{22BC9977-50F5-DD47-8B94-34F2BC1222D9}">
      <dgm:prSet/>
      <dgm:spPr/>
      <dgm:t>
        <a:bodyPr/>
        <a:lstStyle/>
        <a:p>
          <a:endParaRPr lang="en-US"/>
        </a:p>
      </dgm:t>
    </dgm:pt>
    <dgm:pt modelId="{998CAF88-6316-F340-8D8B-A3A689D0C119}">
      <dgm:prSet phldrT="[Text]"/>
      <dgm:spPr/>
      <dgm:t>
        <a:bodyPr/>
        <a:lstStyle/>
        <a:p>
          <a:r>
            <a:rPr lang="en-US" dirty="0" smtClean="0"/>
            <a:t>SAs</a:t>
          </a:r>
          <a:endParaRPr lang="en-US" dirty="0"/>
        </a:p>
      </dgm:t>
    </dgm:pt>
    <dgm:pt modelId="{FDC57413-4D7C-3741-A8CE-6518A8F79819}" type="parTrans" cxnId="{66ABAEAF-6887-1A41-A4F6-E4CB3749C4B8}">
      <dgm:prSet/>
      <dgm:spPr/>
      <dgm:t>
        <a:bodyPr/>
        <a:lstStyle/>
        <a:p>
          <a:endParaRPr lang="en-US"/>
        </a:p>
      </dgm:t>
    </dgm:pt>
    <dgm:pt modelId="{A3FDB3BC-7B86-2F41-8EC1-AFDA65683C24}" type="sibTrans" cxnId="{66ABAEAF-6887-1A41-A4F6-E4CB3749C4B8}">
      <dgm:prSet/>
      <dgm:spPr/>
      <dgm:t>
        <a:bodyPr/>
        <a:lstStyle/>
        <a:p>
          <a:endParaRPr lang="en-US"/>
        </a:p>
      </dgm:t>
    </dgm:pt>
    <dgm:pt modelId="{83252F2D-75E8-904E-B9B7-39686AD079E0}">
      <dgm:prSet phldrT="[Text]"/>
      <dgm:spPr/>
      <dgm:t>
        <a:bodyPr/>
        <a:lstStyle/>
        <a:p>
          <a:r>
            <a:rPr lang="en-US" dirty="0" smtClean="0"/>
            <a:t>Telescope Operation</a:t>
          </a:r>
          <a:endParaRPr lang="en-US" dirty="0"/>
        </a:p>
      </dgm:t>
    </dgm:pt>
    <dgm:pt modelId="{E7E91E3A-5F74-6142-A7A5-89DB5F31F93F}" type="parTrans" cxnId="{53ACBB2A-4691-C54D-8385-D25A2ABBEA43}">
      <dgm:prSet/>
      <dgm:spPr/>
      <dgm:t>
        <a:bodyPr/>
        <a:lstStyle/>
        <a:p>
          <a:endParaRPr lang="en-US"/>
        </a:p>
      </dgm:t>
    </dgm:pt>
    <dgm:pt modelId="{3EF37655-CAC1-1948-943F-C9D5E5DDF858}" type="sibTrans" cxnId="{53ACBB2A-4691-C54D-8385-D25A2ABBEA43}">
      <dgm:prSet/>
      <dgm:spPr/>
      <dgm:t>
        <a:bodyPr/>
        <a:lstStyle/>
        <a:p>
          <a:endParaRPr lang="en-US"/>
        </a:p>
      </dgm:t>
    </dgm:pt>
    <dgm:pt modelId="{ACC5A051-9118-F941-B7ED-DF74BEF0EF35}">
      <dgm:prSet phldrT="[Text]"/>
      <dgm:spPr/>
      <dgm:t>
        <a:bodyPr/>
        <a:lstStyle/>
        <a:p>
          <a:r>
            <a:rPr lang="en-US" dirty="0" smtClean="0"/>
            <a:t>Basic knowledge for observational modes of instrument. </a:t>
          </a:r>
          <a:endParaRPr lang="en-US" dirty="0"/>
        </a:p>
      </dgm:t>
    </dgm:pt>
    <dgm:pt modelId="{DBE3468A-2447-E146-A644-4DFF6D18894E}" type="parTrans" cxnId="{BA814036-1D85-5C4F-B417-CC5F1A7EFD59}">
      <dgm:prSet/>
      <dgm:spPr/>
      <dgm:t>
        <a:bodyPr/>
        <a:lstStyle/>
        <a:p>
          <a:endParaRPr lang="en-US"/>
        </a:p>
      </dgm:t>
    </dgm:pt>
    <dgm:pt modelId="{FE3ED0D1-8BDB-964A-A67D-FFA47235BFEB}" type="sibTrans" cxnId="{BA814036-1D85-5C4F-B417-CC5F1A7EFD59}">
      <dgm:prSet/>
      <dgm:spPr/>
      <dgm:t>
        <a:bodyPr/>
        <a:lstStyle/>
        <a:p>
          <a:endParaRPr lang="en-US"/>
        </a:p>
      </dgm:t>
    </dgm:pt>
    <dgm:pt modelId="{3E459FBC-C3CE-C04F-A720-03DE9CA503E4}">
      <dgm:prSet phldrT="[Text]"/>
      <dgm:spPr/>
      <dgm:t>
        <a:bodyPr/>
        <a:lstStyle/>
        <a:p>
          <a:r>
            <a:rPr lang="en-US" dirty="0" smtClean="0"/>
            <a:t>User support for observation planning</a:t>
          </a:r>
          <a:endParaRPr lang="en-US" dirty="0"/>
        </a:p>
      </dgm:t>
    </dgm:pt>
    <dgm:pt modelId="{EC1D33E9-1E02-D842-88FD-451C44BBA0E3}" type="parTrans" cxnId="{E6947731-B014-B647-806B-305E52C7AD3F}">
      <dgm:prSet/>
      <dgm:spPr/>
      <dgm:t>
        <a:bodyPr/>
        <a:lstStyle/>
        <a:p>
          <a:endParaRPr lang="en-US"/>
        </a:p>
      </dgm:t>
    </dgm:pt>
    <dgm:pt modelId="{2EF298C2-2CF7-9247-8FCD-89FB43C64E77}" type="sibTrans" cxnId="{E6947731-B014-B647-806B-305E52C7AD3F}">
      <dgm:prSet/>
      <dgm:spPr/>
      <dgm:t>
        <a:bodyPr/>
        <a:lstStyle/>
        <a:p>
          <a:endParaRPr lang="en-US"/>
        </a:p>
      </dgm:t>
    </dgm:pt>
    <dgm:pt modelId="{20ACD770-6BF8-584A-80D6-BCB7E9C85639}">
      <dgm:prSet phldrT="[Text]"/>
      <dgm:spPr/>
      <dgm:t>
        <a:bodyPr/>
        <a:lstStyle/>
        <a:p>
          <a:r>
            <a:rPr lang="en-US" dirty="0" smtClean="0"/>
            <a:t>Instrument Troubleshooting</a:t>
          </a:r>
          <a:endParaRPr lang="en-US" dirty="0"/>
        </a:p>
      </dgm:t>
    </dgm:pt>
    <dgm:pt modelId="{1F0CD4DE-D48E-994D-86D1-F5148157D31B}" type="parTrans" cxnId="{D5F19D5C-0BFB-2A49-9816-B430B905F5F1}">
      <dgm:prSet/>
      <dgm:spPr/>
      <dgm:t>
        <a:bodyPr/>
        <a:lstStyle/>
        <a:p>
          <a:endParaRPr lang="en-US"/>
        </a:p>
      </dgm:t>
    </dgm:pt>
    <dgm:pt modelId="{44FC1A45-EB10-C04F-ACF8-CF642F0C69F2}" type="sibTrans" cxnId="{D5F19D5C-0BFB-2A49-9816-B430B905F5F1}">
      <dgm:prSet/>
      <dgm:spPr/>
      <dgm:t>
        <a:bodyPr/>
        <a:lstStyle/>
        <a:p>
          <a:endParaRPr lang="en-US"/>
        </a:p>
      </dgm:t>
    </dgm:pt>
    <dgm:pt modelId="{D186752E-F8A4-FE49-8724-7618CB43BC76}">
      <dgm:prSet phldrT="[Text]"/>
      <dgm:spPr/>
      <dgm:t>
        <a:bodyPr/>
        <a:lstStyle/>
        <a:p>
          <a:endParaRPr lang="en-US" dirty="0"/>
        </a:p>
      </dgm:t>
    </dgm:pt>
    <dgm:pt modelId="{6A118071-D2DF-3B47-ACE7-1D906BD0F6E0}" type="parTrans" cxnId="{4D91CCCC-D917-CA43-B9D1-A40BA10F2874}">
      <dgm:prSet/>
      <dgm:spPr/>
      <dgm:t>
        <a:bodyPr/>
        <a:lstStyle/>
        <a:p>
          <a:endParaRPr lang="en-US"/>
        </a:p>
      </dgm:t>
    </dgm:pt>
    <dgm:pt modelId="{293B2B09-B998-F045-B0AD-A42E046E1384}" type="sibTrans" cxnId="{4D91CCCC-D917-CA43-B9D1-A40BA10F2874}">
      <dgm:prSet/>
      <dgm:spPr/>
      <dgm:t>
        <a:bodyPr/>
        <a:lstStyle/>
        <a:p>
          <a:endParaRPr lang="en-US"/>
        </a:p>
      </dgm:t>
    </dgm:pt>
    <dgm:pt modelId="{1BD2C7E9-9FD5-1244-9BFC-6CA729C89A7C}">
      <dgm:prSet phldrT="[Text]"/>
      <dgm:spPr/>
      <dgm:t>
        <a:bodyPr/>
        <a:lstStyle/>
        <a:p>
          <a:r>
            <a:rPr lang="en-US" dirty="0" smtClean="0"/>
            <a:t>Gen2 Integral GUI operation support</a:t>
          </a:r>
          <a:endParaRPr lang="en-US" dirty="0"/>
        </a:p>
      </dgm:t>
    </dgm:pt>
    <dgm:pt modelId="{513EB43E-8159-B448-88AA-A485A4EFD8E7}" type="parTrans" cxnId="{096AE67D-C346-C54B-B67C-FE1A38718CE4}">
      <dgm:prSet/>
      <dgm:spPr/>
      <dgm:t>
        <a:bodyPr/>
        <a:lstStyle/>
        <a:p>
          <a:endParaRPr lang="en-US"/>
        </a:p>
      </dgm:t>
    </dgm:pt>
    <dgm:pt modelId="{11EFA724-DA9E-1C4F-B06E-A2F37270730A}" type="sibTrans" cxnId="{096AE67D-C346-C54B-B67C-FE1A38718CE4}">
      <dgm:prSet/>
      <dgm:spPr/>
      <dgm:t>
        <a:bodyPr/>
        <a:lstStyle/>
        <a:p>
          <a:endParaRPr lang="en-US"/>
        </a:p>
      </dgm:t>
    </dgm:pt>
    <dgm:pt modelId="{5CFE8704-8138-2046-8406-4CB005E3D965}">
      <dgm:prSet phldrT="[Text]"/>
      <dgm:spPr/>
      <dgm:t>
        <a:bodyPr/>
        <a:lstStyle/>
        <a:p>
          <a:r>
            <a:rPr lang="en-US" dirty="0" smtClean="0"/>
            <a:t>1</a:t>
          </a:r>
          <a:r>
            <a:rPr lang="en-US" baseline="30000" dirty="0" smtClean="0"/>
            <a:t>st</a:t>
          </a:r>
          <a:r>
            <a:rPr lang="en-US" dirty="0" smtClean="0"/>
            <a:t> night support</a:t>
          </a:r>
          <a:endParaRPr lang="en-US" dirty="0"/>
        </a:p>
      </dgm:t>
    </dgm:pt>
    <dgm:pt modelId="{2AB6C886-81BF-B94A-8FC1-FB005F5F3EAB}" type="parTrans" cxnId="{1C2F9EC2-B8FF-BA49-8F95-AEE2B67B68F3}">
      <dgm:prSet/>
      <dgm:spPr/>
      <dgm:t>
        <a:bodyPr/>
        <a:lstStyle/>
        <a:p>
          <a:endParaRPr lang="en-US"/>
        </a:p>
      </dgm:t>
    </dgm:pt>
    <dgm:pt modelId="{39211CCA-36DF-0C41-ADBE-FCF162780003}" type="sibTrans" cxnId="{1C2F9EC2-B8FF-BA49-8F95-AEE2B67B68F3}">
      <dgm:prSet/>
      <dgm:spPr/>
      <dgm:t>
        <a:bodyPr/>
        <a:lstStyle/>
        <a:p>
          <a:endParaRPr lang="en-US"/>
        </a:p>
      </dgm:t>
    </dgm:pt>
    <dgm:pt modelId="{45A35A52-2E2F-9847-8B28-42B60D78060F}">
      <dgm:prSet phldrT="[Text]"/>
      <dgm:spPr/>
      <dgm:t>
        <a:bodyPr/>
        <a:lstStyle/>
        <a:p>
          <a:r>
            <a:rPr lang="en-US" dirty="0" smtClean="0"/>
            <a:t>Observers</a:t>
          </a:r>
          <a:endParaRPr lang="en-US" dirty="0"/>
        </a:p>
      </dgm:t>
    </dgm:pt>
    <dgm:pt modelId="{95D57FA7-8839-C741-B2FE-50853A96B40D}" type="parTrans" cxnId="{0643D754-E6DF-934F-AF84-BCE8C1E45B74}">
      <dgm:prSet/>
      <dgm:spPr/>
      <dgm:t>
        <a:bodyPr/>
        <a:lstStyle/>
        <a:p>
          <a:endParaRPr lang="en-US"/>
        </a:p>
      </dgm:t>
    </dgm:pt>
    <dgm:pt modelId="{2D13EB72-8480-DA41-8CB9-93B78875E6D4}" type="sibTrans" cxnId="{0643D754-E6DF-934F-AF84-BCE8C1E45B74}">
      <dgm:prSet/>
      <dgm:spPr/>
      <dgm:t>
        <a:bodyPr/>
        <a:lstStyle/>
        <a:p>
          <a:endParaRPr lang="en-US"/>
        </a:p>
      </dgm:t>
    </dgm:pt>
    <dgm:pt modelId="{8E9E0604-1C1E-644C-8786-98F42F22ACB9}">
      <dgm:prSet phldrT="[Text]"/>
      <dgm:spPr/>
      <dgm:t>
        <a:bodyPr/>
        <a:lstStyle/>
        <a:p>
          <a:r>
            <a:rPr lang="en-US" dirty="0" smtClean="0"/>
            <a:t>Preparation and modification of observation scripts during observation</a:t>
          </a:r>
          <a:endParaRPr lang="en-US" dirty="0"/>
        </a:p>
      </dgm:t>
    </dgm:pt>
    <dgm:pt modelId="{4AB3ED63-C348-F84F-BA62-48F751597DD4}" type="parTrans" cxnId="{370AD0D6-F630-AF47-8BDC-20DC70763B29}">
      <dgm:prSet/>
      <dgm:spPr/>
      <dgm:t>
        <a:bodyPr/>
        <a:lstStyle/>
        <a:p>
          <a:endParaRPr lang="en-US"/>
        </a:p>
      </dgm:t>
    </dgm:pt>
    <dgm:pt modelId="{FF3193DC-CDF0-464A-8A6C-8CA59B74DF95}" type="sibTrans" cxnId="{370AD0D6-F630-AF47-8BDC-20DC70763B29}">
      <dgm:prSet/>
      <dgm:spPr/>
      <dgm:t>
        <a:bodyPr/>
        <a:lstStyle/>
        <a:p>
          <a:endParaRPr lang="en-US"/>
        </a:p>
      </dgm:t>
    </dgm:pt>
    <dgm:pt modelId="{962B5E90-6AC9-4F42-830D-9FAE7F64CC25}">
      <dgm:prSet phldrT="[Text]"/>
      <dgm:spPr/>
      <dgm:t>
        <a:bodyPr/>
        <a:lstStyle/>
        <a:p>
          <a:r>
            <a:rPr lang="en-US" dirty="0" smtClean="0"/>
            <a:t>Complex operation support</a:t>
          </a:r>
          <a:endParaRPr lang="en-US" dirty="0"/>
        </a:p>
      </dgm:t>
    </dgm:pt>
    <dgm:pt modelId="{7B3C6B26-E759-0940-992F-DEACBA9AE9E9}" type="parTrans" cxnId="{D6D3B30C-EC26-9D40-878D-5F639F401239}">
      <dgm:prSet/>
      <dgm:spPr/>
      <dgm:t>
        <a:bodyPr/>
        <a:lstStyle/>
        <a:p>
          <a:endParaRPr lang="en-US"/>
        </a:p>
      </dgm:t>
    </dgm:pt>
    <dgm:pt modelId="{46BF46BE-D2BF-3946-99DC-762467301681}" type="sibTrans" cxnId="{D6D3B30C-EC26-9D40-878D-5F639F401239}">
      <dgm:prSet/>
      <dgm:spPr/>
      <dgm:t>
        <a:bodyPr/>
        <a:lstStyle/>
        <a:p>
          <a:endParaRPr lang="en-US"/>
        </a:p>
      </dgm:t>
    </dgm:pt>
    <dgm:pt modelId="{8AF2838E-0506-544C-BE1E-D17C735A61A1}">
      <dgm:prSet phldrT="[Text]"/>
      <dgm:spPr/>
      <dgm:t>
        <a:bodyPr/>
        <a:lstStyle/>
        <a:p>
          <a:r>
            <a:rPr lang="en-US" dirty="0" smtClean="0"/>
            <a:t>Telephone standby for the rest observation period</a:t>
          </a:r>
          <a:endParaRPr lang="en-US" dirty="0"/>
        </a:p>
      </dgm:t>
    </dgm:pt>
    <dgm:pt modelId="{3F175437-D2EF-1146-92A0-42273D695D50}" type="parTrans" cxnId="{3E203D24-8ADB-384C-AE98-7A16D2058F59}">
      <dgm:prSet/>
      <dgm:spPr/>
      <dgm:t>
        <a:bodyPr/>
        <a:lstStyle/>
        <a:p>
          <a:endParaRPr lang="en-US"/>
        </a:p>
      </dgm:t>
    </dgm:pt>
    <dgm:pt modelId="{BBB8286B-DC8F-E646-BA5F-F2406344B952}" type="sibTrans" cxnId="{3E203D24-8ADB-384C-AE98-7A16D2058F59}">
      <dgm:prSet/>
      <dgm:spPr/>
      <dgm:t>
        <a:bodyPr/>
        <a:lstStyle/>
        <a:p>
          <a:endParaRPr lang="en-US"/>
        </a:p>
      </dgm:t>
    </dgm:pt>
    <dgm:pt modelId="{E2C2BC54-55A4-204F-B13C-3B84372DD575}">
      <dgm:prSet phldrT="[Text]"/>
      <dgm:spPr/>
      <dgm:t>
        <a:bodyPr/>
        <a:lstStyle/>
        <a:p>
          <a:r>
            <a:rPr lang="en-US" dirty="0" smtClean="0"/>
            <a:t>Preparation observation plan</a:t>
          </a:r>
          <a:endParaRPr lang="en-US" dirty="0"/>
        </a:p>
      </dgm:t>
    </dgm:pt>
    <dgm:pt modelId="{4A5AF82A-8DA5-6A46-A148-BF43CF7F6F71}" type="parTrans" cxnId="{C0139371-B740-B94B-A51D-4EF67C9F4A09}">
      <dgm:prSet/>
      <dgm:spPr/>
      <dgm:t>
        <a:bodyPr/>
        <a:lstStyle/>
        <a:p>
          <a:endParaRPr lang="en-US"/>
        </a:p>
      </dgm:t>
    </dgm:pt>
    <dgm:pt modelId="{9B44029D-80EB-E247-927C-E79036B46A08}" type="sibTrans" cxnId="{C0139371-B740-B94B-A51D-4EF67C9F4A09}">
      <dgm:prSet/>
      <dgm:spPr/>
      <dgm:t>
        <a:bodyPr/>
        <a:lstStyle/>
        <a:p>
          <a:endParaRPr lang="en-US"/>
        </a:p>
      </dgm:t>
    </dgm:pt>
    <dgm:pt modelId="{9183B61D-C27D-A14B-946B-191710214211}">
      <dgm:prSet phldrT="[Text]"/>
      <dgm:spPr/>
      <dgm:t>
        <a:bodyPr/>
        <a:lstStyle/>
        <a:p>
          <a:r>
            <a:rPr lang="en-US" dirty="0" smtClean="0"/>
            <a:t>User support for making  observational scripts (OPE)</a:t>
          </a:r>
          <a:endParaRPr lang="en-US" dirty="0"/>
        </a:p>
      </dgm:t>
    </dgm:pt>
    <dgm:pt modelId="{29731523-FB7D-994A-8553-5F963E8FECF6}" type="parTrans" cxnId="{93A256CD-5234-0747-AA2A-91D5C1616FF4}">
      <dgm:prSet/>
      <dgm:spPr/>
      <dgm:t>
        <a:bodyPr/>
        <a:lstStyle/>
        <a:p>
          <a:endParaRPr lang="en-US"/>
        </a:p>
      </dgm:t>
    </dgm:pt>
    <dgm:pt modelId="{10A357BC-2BF6-9A40-AE14-05AF78D0D755}" type="sibTrans" cxnId="{93A256CD-5234-0747-AA2A-91D5C1616FF4}">
      <dgm:prSet/>
      <dgm:spPr/>
      <dgm:t>
        <a:bodyPr/>
        <a:lstStyle/>
        <a:p>
          <a:endParaRPr lang="en-US"/>
        </a:p>
      </dgm:t>
    </dgm:pt>
    <dgm:pt modelId="{3B125F6C-0F5A-7848-A70D-C9CD92FF1302}">
      <dgm:prSet phldrT="[Text]"/>
      <dgm:spPr/>
      <dgm:t>
        <a:bodyPr/>
        <a:lstStyle/>
        <a:p>
          <a:r>
            <a:rPr lang="en-US" dirty="0" smtClean="0"/>
            <a:t>Basic knowledge for the observational mode and function of the instrument</a:t>
          </a:r>
          <a:endParaRPr lang="en-US" dirty="0"/>
        </a:p>
      </dgm:t>
    </dgm:pt>
    <dgm:pt modelId="{688834DC-4050-164B-8EA1-399B574DE85D}" type="parTrans" cxnId="{D9AD5D6C-7C5D-6046-993B-9175347CF000}">
      <dgm:prSet/>
      <dgm:spPr/>
      <dgm:t>
        <a:bodyPr/>
        <a:lstStyle/>
        <a:p>
          <a:endParaRPr lang="en-US"/>
        </a:p>
      </dgm:t>
    </dgm:pt>
    <dgm:pt modelId="{90D67812-06C7-B749-9579-7AC786FE9F4C}" type="sibTrans" cxnId="{D9AD5D6C-7C5D-6046-993B-9175347CF000}">
      <dgm:prSet/>
      <dgm:spPr/>
      <dgm:t>
        <a:bodyPr/>
        <a:lstStyle/>
        <a:p>
          <a:endParaRPr lang="en-US"/>
        </a:p>
      </dgm:t>
    </dgm:pt>
    <dgm:pt modelId="{D9E851E7-8070-3F40-86C0-9DA89BBA6D98}">
      <dgm:prSet phldrT="[Text]"/>
      <dgm:spPr/>
      <dgm:t>
        <a:bodyPr/>
        <a:lstStyle/>
        <a:p>
          <a:r>
            <a:rPr lang="en-US" dirty="0" smtClean="0"/>
            <a:t>Support at Hilo or remotely</a:t>
          </a:r>
          <a:endParaRPr lang="en-US" dirty="0"/>
        </a:p>
      </dgm:t>
    </dgm:pt>
    <dgm:pt modelId="{4A08A039-BAA2-1844-B679-A5DE3AD9E708}" type="parTrans" cxnId="{C1851A51-5BFC-8A4E-9A73-DE1C3AB873F8}">
      <dgm:prSet/>
      <dgm:spPr/>
      <dgm:t>
        <a:bodyPr/>
        <a:lstStyle/>
        <a:p>
          <a:endParaRPr lang="en-US"/>
        </a:p>
      </dgm:t>
    </dgm:pt>
    <dgm:pt modelId="{67C4FC3D-364C-4F44-92DC-DB5E459D2749}" type="sibTrans" cxnId="{C1851A51-5BFC-8A4E-9A73-DE1C3AB873F8}">
      <dgm:prSet/>
      <dgm:spPr/>
      <dgm:t>
        <a:bodyPr/>
        <a:lstStyle/>
        <a:p>
          <a:endParaRPr lang="en-US"/>
        </a:p>
      </dgm:t>
    </dgm:pt>
    <dgm:pt modelId="{05903B8A-922A-D547-8E38-0292B7EAACFD}">
      <dgm:prSet phldrT="[Text]"/>
      <dgm:spPr/>
      <dgm:t>
        <a:bodyPr/>
        <a:lstStyle/>
        <a:p>
          <a:r>
            <a:rPr lang="en-US" dirty="0" smtClean="0"/>
            <a:t>Operate at </a:t>
          </a:r>
          <a:r>
            <a:rPr lang="en-US" dirty="0" err="1" smtClean="0"/>
            <a:t>Mitaka</a:t>
          </a:r>
          <a:r>
            <a:rPr lang="en-US" dirty="0" smtClean="0"/>
            <a:t> or Hilo or Other remote sites</a:t>
          </a:r>
          <a:endParaRPr lang="en-US" dirty="0"/>
        </a:p>
      </dgm:t>
    </dgm:pt>
    <dgm:pt modelId="{DAC1C332-55E6-8540-97F9-F5B9B0E17F4C}" type="parTrans" cxnId="{17A375AB-B09C-6F4A-B629-D0B479E18BAD}">
      <dgm:prSet/>
      <dgm:spPr/>
      <dgm:t>
        <a:bodyPr/>
        <a:lstStyle/>
        <a:p>
          <a:endParaRPr lang="en-US"/>
        </a:p>
      </dgm:t>
    </dgm:pt>
    <dgm:pt modelId="{8996FBF9-E71F-E044-A419-99389AC8D1FB}" type="sibTrans" cxnId="{17A375AB-B09C-6F4A-B629-D0B479E18BAD}">
      <dgm:prSet/>
      <dgm:spPr/>
      <dgm:t>
        <a:bodyPr/>
        <a:lstStyle/>
        <a:p>
          <a:endParaRPr lang="en-US"/>
        </a:p>
      </dgm:t>
    </dgm:pt>
    <dgm:pt modelId="{E39D933B-E018-D943-88A6-804B802494C0}">
      <dgm:prSet phldrT="[Text]"/>
      <dgm:spPr/>
      <dgm:t>
        <a:bodyPr/>
        <a:lstStyle/>
        <a:p>
          <a:r>
            <a:rPr lang="en-US" dirty="0" smtClean="0"/>
            <a:t>Support at Hilo</a:t>
          </a:r>
          <a:endParaRPr lang="en-US" dirty="0"/>
        </a:p>
      </dgm:t>
    </dgm:pt>
    <dgm:pt modelId="{275E2ACE-5972-0345-8C39-893D46596903}" type="parTrans" cxnId="{BE6A6C44-26D6-DA4B-B5B6-5834762CC6B5}">
      <dgm:prSet/>
      <dgm:spPr/>
      <dgm:t>
        <a:bodyPr/>
        <a:lstStyle/>
        <a:p>
          <a:endParaRPr lang="en-US"/>
        </a:p>
      </dgm:t>
    </dgm:pt>
    <dgm:pt modelId="{1CEBF4F6-2236-084F-8239-CF474AAC9E21}" type="sibTrans" cxnId="{BE6A6C44-26D6-DA4B-B5B6-5834762CC6B5}">
      <dgm:prSet/>
      <dgm:spPr/>
      <dgm:t>
        <a:bodyPr/>
        <a:lstStyle/>
        <a:p>
          <a:endParaRPr lang="en-US"/>
        </a:p>
      </dgm:t>
    </dgm:pt>
    <dgm:pt modelId="{98C87C19-4F5C-CF40-AF5E-0B30DC9B9434}" type="pres">
      <dgm:prSet presAssocID="{58B9791B-DED5-3145-9D0C-7F38E8BF0D1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88DBD3-F6BA-7644-8691-85EDAA69AB49}" type="pres">
      <dgm:prSet presAssocID="{F970EBB0-9853-CC4C-9D8A-627B2993691B}" presName="composite" presStyleCnt="0"/>
      <dgm:spPr/>
    </dgm:pt>
    <dgm:pt modelId="{572F5F41-381E-F843-AD39-18D5233E38A3}" type="pres">
      <dgm:prSet presAssocID="{F970EBB0-9853-CC4C-9D8A-627B2993691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F5CCFC-33FA-9647-8BB7-A94B71C9D22C}" type="pres">
      <dgm:prSet presAssocID="{F970EBB0-9853-CC4C-9D8A-627B2993691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8D7B0-A098-1948-A42D-2047103B38D9}" type="pres">
      <dgm:prSet presAssocID="{45B5CCFD-01BC-044B-BD84-20A867D16972}" presName="space" presStyleCnt="0"/>
      <dgm:spPr/>
    </dgm:pt>
    <dgm:pt modelId="{DCE16BDF-2265-2C48-AC0E-71D3F3638B30}" type="pres">
      <dgm:prSet presAssocID="{998CAF88-6316-F340-8D8B-A3A689D0C119}" presName="composite" presStyleCnt="0"/>
      <dgm:spPr/>
    </dgm:pt>
    <dgm:pt modelId="{7D38A03A-518F-F741-B62C-DA4BB72BDD6F}" type="pres">
      <dgm:prSet presAssocID="{998CAF88-6316-F340-8D8B-A3A689D0C11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7D16ED-F564-954E-9C0B-69A69C41537C}" type="pres">
      <dgm:prSet presAssocID="{998CAF88-6316-F340-8D8B-A3A689D0C119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5D09A3-35F0-8947-8596-800DDB91E40F}" type="pres">
      <dgm:prSet presAssocID="{A3FDB3BC-7B86-2F41-8EC1-AFDA65683C24}" presName="space" presStyleCnt="0"/>
      <dgm:spPr/>
    </dgm:pt>
    <dgm:pt modelId="{85B1CC3B-66CF-D74E-8703-305A51B6B07B}" type="pres">
      <dgm:prSet presAssocID="{45A35A52-2E2F-9847-8B28-42B60D78060F}" presName="composite" presStyleCnt="0"/>
      <dgm:spPr/>
    </dgm:pt>
    <dgm:pt modelId="{33EC6BE9-47D2-F140-9EE9-A111C3ADB77B}" type="pres">
      <dgm:prSet presAssocID="{45A35A52-2E2F-9847-8B28-42B60D78060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C0E567-592A-EB4E-878E-7B20CA1F53B9}" type="pres">
      <dgm:prSet presAssocID="{45A35A52-2E2F-9847-8B28-42B60D78060F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6A6C44-26D6-DA4B-B5B6-5834762CC6B5}" srcId="{F970EBB0-9853-CC4C-9D8A-627B2993691B}" destId="{E39D933B-E018-D943-88A6-804B802494C0}" srcOrd="3" destOrd="0" parTransId="{275E2ACE-5972-0345-8C39-893D46596903}" sibTransId="{1CEBF4F6-2236-084F-8239-CF474AAC9E21}"/>
    <dgm:cxn modelId="{22BC9977-50F5-DD47-8B94-34F2BC1222D9}" srcId="{58B9791B-DED5-3145-9D0C-7F38E8BF0D14}" destId="{F970EBB0-9853-CC4C-9D8A-627B2993691B}" srcOrd="0" destOrd="0" parTransId="{587A4A98-32BB-E54B-BAA0-A7040B31C08F}" sibTransId="{45B5CCFD-01BC-044B-BD84-20A867D16972}"/>
    <dgm:cxn modelId="{43B100CE-B6F9-DF42-ADA7-9B4740E5D667}" type="presOf" srcId="{8E9E0604-1C1E-644C-8786-98F42F22ACB9}" destId="{EAC0E567-592A-EB4E-878E-7B20CA1F53B9}" srcOrd="0" destOrd="1" presId="urn:microsoft.com/office/officeart/2005/8/layout/hList1"/>
    <dgm:cxn modelId="{0643D754-E6DF-934F-AF84-BCE8C1E45B74}" srcId="{58B9791B-DED5-3145-9D0C-7F38E8BF0D14}" destId="{45A35A52-2E2F-9847-8B28-42B60D78060F}" srcOrd="2" destOrd="0" parTransId="{95D57FA7-8839-C741-B2FE-50853A96B40D}" sibTransId="{2D13EB72-8480-DA41-8CB9-93B78875E6D4}"/>
    <dgm:cxn modelId="{FF574827-0498-3C40-B8DE-756531F4E157}" type="presOf" srcId="{45A35A52-2E2F-9847-8B28-42B60D78060F}" destId="{33EC6BE9-47D2-F140-9EE9-A111C3ADB77B}" srcOrd="0" destOrd="0" presId="urn:microsoft.com/office/officeart/2005/8/layout/hList1"/>
    <dgm:cxn modelId="{843CD72A-C887-1E4A-97AE-72A24D9DABD9}" type="presOf" srcId="{D186752E-F8A4-FE49-8724-7618CB43BC76}" destId="{94F5CCFC-33FA-9647-8BB7-A94B71C9D22C}" srcOrd="0" destOrd="4" presId="urn:microsoft.com/office/officeart/2005/8/layout/hList1"/>
    <dgm:cxn modelId="{C1851A51-5BFC-8A4E-9A73-DE1C3AB873F8}" srcId="{998CAF88-6316-F340-8D8B-A3A689D0C119}" destId="{D9E851E7-8070-3F40-86C0-9DA89BBA6D98}" srcOrd="6" destOrd="0" parTransId="{4A08A039-BAA2-1844-B679-A5DE3AD9E708}" sibTransId="{67C4FC3D-364C-4F44-92DC-DB5E459D2749}"/>
    <dgm:cxn modelId="{3DDE8A67-DE10-2049-B673-FC0133177437}" type="presOf" srcId="{1BD2C7E9-9FD5-1244-9BFC-6CA729C89A7C}" destId="{94F5CCFC-33FA-9647-8BB7-A94B71C9D22C}" srcOrd="0" destOrd="2" presId="urn:microsoft.com/office/officeart/2005/8/layout/hList1"/>
    <dgm:cxn modelId="{C5BC3B2E-CA95-794B-B621-6D4C19BF8614}" type="presOf" srcId="{3E459FBC-C3CE-C04F-A720-03DE9CA503E4}" destId="{037D16ED-F564-954E-9C0B-69A69C41537C}" srcOrd="0" destOrd="0" presId="urn:microsoft.com/office/officeart/2005/8/layout/hList1"/>
    <dgm:cxn modelId="{C0139371-B740-B94B-A51D-4EF67C9F4A09}" srcId="{45A35A52-2E2F-9847-8B28-42B60D78060F}" destId="{E2C2BC54-55A4-204F-B13C-3B84372DD575}" srcOrd="0" destOrd="0" parTransId="{4A5AF82A-8DA5-6A46-A148-BF43CF7F6F71}" sibTransId="{9B44029D-80EB-E247-927C-E79036B46A08}"/>
    <dgm:cxn modelId="{1C2F9EC2-B8FF-BA49-8F95-AEE2B67B68F3}" srcId="{998CAF88-6316-F340-8D8B-A3A689D0C119}" destId="{5CFE8704-8138-2046-8406-4CB005E3D965}" srcOrd="2" destOrd="0" parTransId="{2AB6C886-81BF-B94A-8FC1-FB005F5F3EAB}" sibTransId="{39211CCA-36DF-0C41-ADBE-FCF162780003}"/>
    <dgm:cxn modelId="{D6D3B30C-EC26-9D40-878D-5F639F401239}" srcId="{998CAF88-6316-F340-8D8B-A3A689D0C119}" destId="{962B5E90-6AC9-4F42-830D-9FAE7F64CC25}" srcOrd="3" destOrd="0" parTransId="{7B3C6B26-E759-0940-992F-DEACBA9AE9E9}" sibTransId="{46BF46BE-D2BF-3946-99DC-762467301681}"/>
    <dgm:cxn modelId="{370AD0D6-F630-AF47-8BDC-20DC70763B29}" srcId="{45A35A52-2E2F-9847-8B28-42B60D78060F}" destId="{8E9E0604-1C1E-644C-8786-98F42F22ACB9}" srcOrd="1" destOrd="0" parTransId="{4AB3ED63-C348-F84F-BA62-48F751597DD4}" sibTransId="{FF3193DC-CDF0-464A-8A6C-8CA59B74DF95}"/>
    <dgm:cxn modelId="{66ABAEAF-6887-1A41-A4F6-E4CB3749C4B8}" srcId="{58B9791B-DED5-3145-9D0C-7F38E8BF0D14}" destId="{998CAF88-6316-F340-8D8B-A3A689D0C119}" srcOrd="1" destOrd="0" parTransId="{FDC57413-4D7C-3741-A8CE-6518A8F79819}" sibTransId="{A3FDB3BC-7B86-2F41-8EC1-AFDA65683C24}"/>
    <dgm:cxn modelId="{80915BBA-44E6-9F4D-A2F4-7CDF57DE7751}" type="presOf" srcId="{E2C2BC54-55A4-204F-B13C-3B84372DD575}" destId="{EAC0E567-592A-EB4E-878E-7B20CA1F53B9}" srcOrd="0" destOrd="0" presId="urn:microsoft.com/office/officeart/2005/8/layout/hList1"/>
    <dgm:cxn modelId="{D9AD5D6C-7C5D-6046-993B-9175347CF000}" srcId="{45A35A52-2E2F-9847-8B28-42B60D78060F}" destId="{3B125F6C-0F5A-7848-A70D-C9CD92FF1302}" srcOrd="2" destOrd="0" parTransId="{688834DC-4050-164B-8EA1-399B574DE85D}" sibTransId="{90D67812-06C7-B749-9579-7AC786FE9F4C}"/>
    <dgm:cxn modelId="{4D91CCCC-D917-CA43-B9D1-A40BA10F2874}" srcId="{F970EBB0-9853-CC4C-9D8A-627B2993691B}" destId="{D186752E-F8A4-FE49-8724-7618CB43BC76}" srcOrd="4" destOrd="0" parTransId="{6A118071-D2DF-3B47-ACE7-1D906BD0F6E0}" sibTransId="{293B2B09-B998-F045-B0AD-A42E046E1384}"/>
    <dgm:cxn modelId="{3E203D24-8ADB-384C-AE98-7A16D2058F59}" srcId="{998CAF88-6316-F340-8D8B-A3A689D0C119}" destId="{8AF2838E-0506-544C-BE1E-D17C735A61A1}" srcOrd="4" destOrd="0" parTransId="{3F175437-D2EF-1146-92A0-42273D695D50}" sibTransId="{BBB8286B-DC8F-E646-BA5F-F2406344B952}"/>
    <dgm:cxn modelId="{652190A6-A09B-1749-8881-FF98F43BA2BB}" type="presOf" srcId="{3B125F6C-0F5A-7848-A70D-C9CD92FF1302}" destId="{EAC0E567-592A-EB4E-878E-7B20CA1F53B9}" srcOrd="0" destOrd="2" presId="urn:microsoft.com/office/officeart/2005/8/layout/hList1"/>
    <dgm:cxn modelId="{6522CBB7-1A68-794F-8102-58A9A6A91359}" type="presOf" srcId="{962B5E90-6AC9-4F42-830D-9FAE7F64CC25}" destId="{037D16ED-F564-954E-9C0B-69A69C41537C}" srcOrd="0" destOrd="3" presId="urn:microsoft.com/office/officeart/2005/8/layout/hList1"/>
    <dgm:cxn modelId="{45F2A58A-0A3C-3241-A499-1EE1D838622A}" type="presOf" srcId="{ACC5A051-9118-F941-B7ED-DF74BEF0EF35}" destId="{94F5CCFC-33FA-9647-8BB7-A94B71C9D22C}" srcOrd="0" destOrd="1" presId="urn:microsoft.com/office/officeart/2005/8/layout/hList1"/>
    <dgm:cxn modelId="{95ED58AE-80E4-1247-8888-D17AB24CA351}" type="presOf" srcId="{5CFE8704-8138-2046-8406-4CB005E3D965}" destId="{037D16ED-F564-954E-9C0B-69A69C41537C}" srcOrd="0" destOrd="2" presId="urn:microsoft.com/office/officeart/2005/8/layout/hList1"/>
    <dgm:cxn modelId="{D5F19D5C-0BFB-2A49-9816-B430B905F5F1}" srcId="{998CAF88-6316-F340-8D8B-A3A689D0C119}" destId="{20ACD770-6BF8-584A-80D6-BCB7E9C85639}" srcOrd="5" destOrd="0" parTransId="{1F0CD4DE-D48E-994D-86D1-F5148157D31B}" sibTransId="{44FC1A45-EB10-C04F-ACF8-CF642F0C69F2}"/>
    <dgm:cxn modelId="{A2396530-7D56-614B-AFB5-B99520C59399}" type="presOf" srcId="{58B9791B-DED5-3145-9D0C-7F38E8BF0D14}" destId="{98C87C19-4F5C-CF40-AF5E-0B30DC9B9434}" srcOrd="0" destOrd="0" presId="urn:microsoft.com/office/officeart/2005/8/layout/hList1"/>
    <dgm:cxn modelId="{416EEA12-E118-B04F-916E-E29512FCFBF7}" type="presOf" srcId="{05903B8A-922A-D547-8E38-0292B7EAACFD}" destId="{EAC0E567-592A-EB4E-878E-7B20CA1F53B9}" srcOrd="0" destOrd="3" presId="urn:microsoft.com/office/officeart/2005/8/layout/hList1"/>
    <dgm:cxn modelId="{CCC4480E-4536-EA46-A563-0FBC4CB4EA7A}" type="presOf" srcId="{E39D933B-E018-D943-88A6-804B802494C0}" destId="{94F5CCFC-33FA-9647-8BB7-A94B71C9D22C}" srcOrd="0" destOrd="3" presId="urn:microsoft.com/office/officeart/2005/8/layout/hList1"/>
    <dgm:cxn modelId="{BB0D6206-B334-8549-BA0C-D5C52626824A}" type="presOf" srcId="{9183B61D-C27D-A14B-946B-191710214211}" destId="{037D16ED-F564-954E-9C0B-69A69C41537C}" srcOrd="0" destOrd="1" presId="urn:microsoft.com/office/officeart/2005/8/layout/hList1"/>
    <dgm:cxn modelId="{7BEBF42A-DBD3-454A-A46F-21139EF4173D}" type="presOf" srcId="{998CAF88-6316-F340-8D8B-A3A689D0C119}" destId="{7D38A03A-518F-F741-B62C-DA4BB72BDD6F}" srcOrd="0" destOrd="0" presId="urn:microsoft.com/office/officeart/2005/8/layout/hList1"/>
    <dgm:cxn modelId="{18E016F4-E113-DF45-89B1-282E89DF51E7}" type="presOf" srcId="{83252F2D-75E8-904E-B9B7-39686AD079E0}" destId="{94F5CCFC-33FA-9647-8BB7-A94B71C9D22C}" srcOrd="0" destOrd="0" presId="urn:microsoft.com/office/officeart/2005/8/layout/hList1"/>
    <dgm:cxn modelId="{096AE67D-C346-C54B-B67C-FE1A38718CE4}" srcId="{F970EBB0-9853-CC4C-9D8A-627B2993691B}" destId="{1BD2C7E9-9FD5-1244-9BFC-6CA729C89A7C}" srcOrd="2" destOrd="0" parTransId="{513EB43E-8159-B448-88AA-A485A4EFD8E7}" sibTransId="{11EFA724-DA9E-1C4F-B06E-A2F37270730A}"/>
    <dgm:cxn modelId="{93A256CD-5234-0747-AA2A-91D5C1616FF4}" srcId="{998CAF88-6316-F340-8D8B-A3A689D0C119}" destId="{9183B61D-C27D-A14B-946B-191710214211}" srcOrd="1" destOrd="0" parTransId="{29731523-FB7D-994A-8553-5F963E8FECF6}" sibTransId="{10A357BC-2BF6-9A40-AE14-05AF78D0D755}"/>
    <dgm:cxn modelId="{E6947731-B014-B647-806B-305E52C7AD3F}" srcId="{998CAF88-6316-F340-8D8B-A3A689D0C119}" destId="{3E459FBC-C3CE-C04F-A720-03DE9CA503E4}" srcOrd="0" destOrd="0" parTransId="{EC1D33E9-1E02-D842-88FD-451C44BBA0E3}" sibTransId="{2EF298C2-2CF7-9247-8FCD-89FB43C64E77}"/>
    <dgm:cxn modelId="{53ACBB2A-4691-C54D-8385-D25A2ABBEA43}" srcId="{F970EBB0-9853-CC4C-9D8A-627B2993691B}" destId="{83252F2D-75E8-904E-B9B7-39686AD079E0}" srcOrd="0" destOrd="0" parTransId="{E7E91E3A-5F74-6142-A7A5-89DB5F31F93F}" sibTransId="{3EF37655-CAC1-1948-943F-C9D5E5DDF858}"/>
    <dgm:cxn modelId="{BA814036-1D85-5C4F-B417-CC5F1A7EFD59}" srcId="{F970EBB0-9853-CC4C-9D8A-627B2993691B}" destId="{ACC5A051-9118-F941-B7ED-DF74BEF0EF35}" srcOrd="1" destOrd="0" parTransId="{DBE3468A-2447-E146-A644-4DFF6D18894E}" sibTransId="{FE3ED0D1-8BDB-964A-A67D-FFA47235BFEB}"/>
    <dgm:cxn modelId="{536A929E-CCA4-7441-B0C7-FD0CF8A84185}" type="presOf" srcId="{20ACD770-6BF8-584A-80D6-BCB7E9C85639}" destId="{037D16ED-F564-954E-9C0B-69A69C41537C}" srcOrd="0" destOrd="5" presId="urn:microsoft.com/office/officeart/2005/8/layout/hList1"/>
    <dgm:cxn modelId="{B6BDDF56-5703-DE4A-9BDC-613C06DFB100}" type="presOf" srcId="{F970EBB0-9853-CC4C-9D8A-627B2993691B}" destId="{572F5F41-381E-F843-AD39-18D5233E38A3}" srcOrd="0" destOrd="0" presId="urn:microsoft.com/office/officeart/2005/8/layout/hList1"/>
    <dgm:cxn modelId="{17A375AB-B09C-6F4A-B629-D0B479E18BAD}" srcId="{45A35A52-2E2F-9847-8B28-42B60D78060F}" destId="{05903B8A-922A-D547-8E38-0292B7EAACFD}" srcOrd="3" destOrd="0" parTransId="{DAC1C332-55E6-8540-97F9-F5B9B0E17F4C}" sibTransId="{8996FBF9-E71F-E044-A419-99389AC8D1FB}"/>
    <dgm:cxn modelId="{CB002343-BCA1-6645-81EB-1F0F83DADCAA}" type="presOf" srcId="{8AF2838E-0506-544C-BE1E-D17C735A61A1}" destId="{037D16ED-F564-954E-9C0B-69A69C41537C}" srcOrd="0" destOrd="4" presId="urn:microsoft.com/office/officeart/2005/8/layout/hList1"/>
    <dgm:cxn modelId="{310EFAD1-1910-CF44-90B3-BC0FEE490D43}" type="presOf" srcId="{D9E851E7-8070-3F40-86C0-9DA89BBA6D98}" destId="{037D16ED-F564-954E-9C0B-69A69C41537C}" srcOrd="0" destOrd="6" presId="urn:microsoft.com/office/officeart/2005/8/layout/hList1"/>
    <dgm:cxn modelId="{ACFF2670-801E-834D-AA30-9C9948E64DC7}" type="presParOf" srcId="{98C87C19-4F5C-CF40-AF5E-0B30DC9B9434}" destId="{EC88DBD3-F6BA-7644-8691-85EDAA69AB49}" srcOrd="0" destOrd="0" presId="urn:microsoft.com/office/officeart/2005/8/layout/hList1"/>
    <dgm:cxn modelId="{2064F935-3636-D244-9E13-A6DEBD13EB85}" type="presParOf" srcId="{EC88DBD3-F6BA-7644-8691-85EDAA69AB49}" destId="{572F5F41-381E-F843-AD39-18D5233E38A3}" srcOrd="0" destOrd="0" presId="urn:microsoft.com/office/officeart/2005/8/layout/hList1"/>
    <dgm:cxn modelId="{218C4468-5530-2B48-B9A2-0358EA7D3739}" type="presParOf" srcId="{EC88DBD3-F6BA-7644-8691-85EDAA69AB49}" destId="{94F5CCFC-33FA-9647-8BB7-A94B71C9D22C}" srcOrd="1" destOrd="0" presId="urn:microsoft.com/office/officeart/2005/8/layout/hList1"/>
    <dgm:cxn modelId="{62BDDBFF-FDC7-FF4B-AB3E-7F37D57D99E0}" type="presParOf" srcId="{98C87C19-4F5C-CF40-AF5E-0B30DC9B9434}" destId="{47E8D7B0-A098-1948-A42D-2047103B38D9}" srcOrd="1" destOrd="0" presId="urn:microsoft.com/office/officeart/2005/8/layout/hList1"/>
    <dgm:cxn modelId="{2EA63E04-1BC7-F847-BF6F-578972B24A0B}" type="presParOf" srcId="{98C87C19-4F5C-CF40-AF5E-0B30DC9B9434}" destId="{DCE16BDF-2265-2C48-AC0E-71D3F3638B30}" srcOrd="2" destOrd="0" presId="urn:microsoft.com/office/officeart/2005/8/layout/hList1"/>
    <dgm:cxn modelId="{4B42F90F-4495-2942-8575-8CB07FD66B37}" type="presParOf" srcId="{DCE16BDF-2265-2C48-AC0E-71D3F3638B30}" destId="{7D38A03A-518F-F741-B62C-DA4BB72BDD6F}" srcOrd="0" destOrd="0" presId="urn:microsoft.com/office/officeart/2005/8/layout/hList1"/>
    <dgm:cxn modelId="{DAEFD3C9-D8D2-2D48-B28B-A05288B4F3DC}" type="presParOf" srcId="{DCE16BDF-2265-2C48-AC0E-71D3F3638B30}" destId="{037D16ED-F564-954E-9C0B-69A69C41537C}" srcOrd="1" destOrd="0" presId="urn:microsoft.com/office/officeart/2005/8/layout/hList1"/>
    <dgm:cxn modelId="{A8E8541B-953D-2C46-9682-10436DADAEFF}" type="presParOf" srcId="{98C87C19-4F5C-CF40-AF5E-0B30DC9B9434}" destId="{C45D09A3-35F0-8947-8596-800DDB91E40F}" srcOrd="3" destOrd="0" presId="urn:microsoft.com/office/officeart/2005/8/layout/hList1"/>
    <dgm:cxn modelId="{3B8D2755-10C3-B64B-98BC-A5A8DD0EE90C}" type="presParOf" srcId="{98C87C19-4F5C-CF40-AF5E-0B30DC9B9434}" destId="{85B1CC3B-66CF-D74E-8703-305A51B6B07B}" srcOrd="4" destOrd="0" presId="urn:microsoft.com/office/officeart/2005/8/layout/hList1"/>
    <dgm:cxn modelId="{788EBCD8-AF43-6641-B2FD-2B91D36F10BD}" type="presParOf" srcId="{85B1CC3B-66CF-D74E-8703-305A51B6B07B}" destId="{33EC6BE9-47D2-F140-9EE9-A111C3ADB77B}" srcOrd="0" destOrd="0" presId="urn:microsoft.com/office/officeart/2005/8/layout/hList1"/>
    <dgm:cxn modelId="{1941B3F8-2BAC-3A47-B2DD-DD25391BABA3}" type="presParOf" srcId="{85B1CC3B-66CF-D74E-8703-305A51B6B07B}" destId="{EAC0E567-592A-EB4E-878E-7B20CA1F53B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B05C31-2DC7-0B47-81F8-30DD018D9844}" type="doc">
      <dgm:prSet loTypeId="urn:microsoft.com/office/officeart/2005/8/layout/vList6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29F3F0-8A49-4747-9C4F-1EBEC34B936C}">
      <dgm:prSet phldrT="[Text]"/>
      <dgm:spPr/>
      <dgm:t>
        <a:bodyPr/>
        <a:lstStyle/>
        <a:p>
          <a:r>
            <a:rPr lang="en-US" dirty="0" smtClean="0"/>
            <a:t>Full Remote Observation</a:t>
          </a:r>
          <a:endParaRPr lang="en-US" dirty="0"/>
        </a:p>
      </dgm:t>
    </dgm:pt>
    <dgm:pt modelId="{C268C38E-A4D1-0141-BD3F-D9EB8C8A7E26}" type="parTrans" cxnId="{0FC04D0F-1F20-2249-9098-4AB2696BB4AA}">
      <dgm:prSet/>
      <dgm:spPr/>
      <dgm:t>
        <a:bodyPr/>
        <a:lstStyle/>
        <a:p>
          <a:endParaRPr lang="en-US"/>
        </a:p>
      </dgm:t>
    </dgm:pt>
    <dgm:pt modelId="{4B731A9A-A927-F144-9B74-57580FC9EE11}" type="sibTrans" cxnId="{0FC04D0F-1F20-2249-9098-4AB2696BB4AA}">
      <dgm:prSet/>
      <dgm:spPr/>
      <dgm:t>
        <a:bodyPr/>
        <a:lstStyle/>
        <a:p>
          <a:endParaRPr lang="en-US"/>
        </a:p>
      </dgm:t>
    </dgm:pt>
    <dgm:pt modelId="{968DB36A-F662-1F4C-9BDB-6DE3A1EDFFE7}">
      <dgm:prSet phldrT="[Text]"/>
      <dgm:spPr/>
      <dgm:t>
        <a:bodyPr/>
        <a:lstStyle/>
        <a:p>
          <a:r>
            <a:rPr lang="en-US" dirty="0" smtClean="0"/>
            <a:t>No summit attendant</a:t>
          </a:r>
          <a:endParaRPr lang="en-US" dirty="0"/>
        </a:p>
      </dgm:t>
    </dgm:pt>
    <dgm:pt modelId="{091EEE8D-8EFE-5149-97F1-52265321379E}" type="parTrans" cxnId="{F6E9D679-A0F0-1A44-9957-8441A10BAEA2}">
      <dgm:prSet/>
      <dgm:spPr/>
      <dgm:t>
        <a:bodyPr/>
        <a:lstStyle/>
        <a:p>
          <a:endParaRPr lang="en-US"/>
        </a:p>
      </dgm:t>
    </dgm:pt>
    <dgm:pt modelId="{DC5D9627-1ABC-E04E-978B-3E3D8DE2530C}" type="sibTrans" cxnId="{F6E9D679-A0F0-1A44-9957-8441A10BAEA2}">
      <dgm:prSet/>
      <dgm:spPr/>
      <dgm:t>
        <a:bodyPr/>
        <a:lstStyle/>
        <a:p>
          <a:endParaRPr lang="en-US"/>
        </a:p>
      </dgm:t>
    </dgm:pt>
    <dgm:pt modelId="{5E8C0441-4051-F44B-98DA-8577BE91D50B}">
      <dgm:prSet phldrT="[Text]"/>
      <dgm:spPr/>
      <dgm:t>
        <a:bodyPr/>
        <a:lstStyle/>
        <a:p>
          <a:r>
            <a:rPr lang="en-US" dirty="0" smtClean="0"/>
            <a:t>Queue mode</a:t>
          </a:r>
          <a:endParaRPr lang="en-US" dirty="0"/>
        </a:p>
      </dgm:t>
    </dgm:pt>
    <dgm:pt modelId="{DD43AE9D-C1E7-EE42-8F54-A89E1D8B5026}" type="parTrans" cxnId="{A360602B-6DCE-094A-B7CB-A9A205A5C96B}">
      <dgm:prSet/>
      <dgm:spPr/>
      <dgm:t>
        <a:bodyPr/>
        <a:lstStyle/>
        <a:p>
          <a:endParaRPr lang="en-US"/>
        </a:p>
      </dgm:t>
    </dgm:pt>
    <dgm:pt modelId="{1132C055-29C3-2A4F-B2BC-427F50557591}" type="sibTrans" cxnId="{A360602B-6DCE-094A-B7CB-A9A205A5C96B}">
      <dgm:prSet/>
      <dgm:spPr/>
      <dgm:t>
        <a:bodyPr/>
        <a:lstStyle/>
        <a:p>
          <a:endParaRPr lang="en-US"/>
        </a:p>
      </dgm:t>
    </dgm:pt>
    <dgm:pt modelId="{B6412F85-D344-3C47-9216-4773DB59B8CB}">
      <dgm:prSet phldrT="[Text]"/>
      <dgm:spPr/>
      <dgm:t>
        <a:bodyPr/>
        <a:lstStyle/>
        <a:p>
          <a:r>
            <a:rPr lang="en-US" dirty="0" smtClean="0"/>
            <a:t>Survey (SSP: HSC, PFS, ULTIMATE)</a:t>
          </a:r>
          <a:endParaRPr lang="en-US" dirty="0"/>
        </a:p>
      </dgm:t>
    </dgm:pt>
    <dgm:pt modelId="{5907BD19-1238-804D-853D-AA3AF082BC6A}" type="parTrans" cxnId="{0C12F18C-4F6B-874C-B28D-7A40F7A9F668}">
      <dgm:prSet/>
      <dgm:spPr/>
      <dgm:t>
        <a:bodyPr/>
        <a:lstStyle/>
        <a:p>
          <a:endParaRPr lang="en-US"/>
        </a:p>
      </dgm:t>
    </dgm:pt>
    <dgm:pt modelId="{C0AF3851-6CCC-9A4C-A256-8BAFFFDDF8A0}" type="sibTrans" cxnId="{0C12F18C-4F6B-874C-B28D-7A40F7A9F668}">
      <dgm:prSet/>
      <dgm:spPr/>
      <dgm:t>
        <a:bodyPr/>
        <a:lstStyle/>
        <a:p>
          <a:endParaRPr lang="en-US"/>
        </a:p>
      </dgm:t>
    </dgm:pt>
    <dgm:pt modelId="{6BF50AA2-D2EB-174F-8383-66F64A3CB3BA}">
      <dgm:prSet phldrT="[Text]"/>
      <dgm:spPr/>
      <dgm:t>
        <a:bodyPr/>
        <a:lstStyle/>
        <a:p>
          <a:r>
            <a:rPr lang="en-US" dirty="0" smtClean="0"/>
            <a:t>Observers at </a:t>
          </a:r>
          <a:r>
            <a:rPr lang="en-US" dirty="0" err="1" smtClean="0"/>
            <a:t>Mitaka</a:t>
          </a:r>
          <a:r>
            <a:rPr lang="en-US" dirty="0" smtClean="0"/>
            <a:t>/Hilo/Other sites</a:t>
          </a:r>
          <a:endParaRPr lang="en-US" dirty="0"/>
        </a:p>
      </dgm:t>
    </dgm:pt>
    <dgm:pt modelId="{7954FB91-8ED8-5241-A1B9-D32341E3D758}" type="parTrans" cxnId="{060557CD-F450-724D-9BC6-D1BEDD6B863F}">
      <dgm:prSet/>
      <dgm:spPr/>
      <dgm:t>
        <a:bodyPr/>
        <a:lstStyle/>
        <a:p>
          <a:endParaRPr lang="en-US"/>
        </a:p>
      </dgm:t>
    </dgm:pt>
    <dgm:pt modelId="{8607EC71-9985-F648-8991-9A4342748C1E}" type="sibTrans" cxnId="{060557CD-F450-724D-9BC6-D1BEDD6B863F}">
      <dgm:prSet/>
      <dgm:spPr/>
      <dgm:t>
        <a:bodyPr/>
        <a:lstStyle/>
        <a:p>
          <a:endParaRPr lang="en-US"/>
        </a:p>
      </dgm:t>
    </dgm:pt>
    <dgm:pt modelId="{6A1B9621-5C33-024F-9566-349B5D3D21A8}">
      <dgm:prSet phldrT="[Text]"/>
      <dgm:spPr/>
      <dgm:t>
        <a:bodyPr/>
        <a:lstStyle/>
        <a:p>
          <a:r>
            <a:rPr lang="en-US" dirty="0" smtClean="0"/>
            <a:t>SA/Operator at Hilo</a:t>
          </a:r>
          <a:endParaRPr lang="en-US" dirty="0"/>
        </a:p>
      </dgm:t>
    </dgm:pt>
    <dgm:pt modelId="{A867CFC0-3E81-844B-985C-65533C933987}" type="parTrans" cxnId="{231FDBD9-6C12-4D4F-AC43-4598D014D3CD}">
      <dgm:prSet/>
      <dgm:spPr/>
      <dgm:t>
        <a:bodyPr/>
        <a:lstStyle/>
        <a:p>
          <a:endParaRPr lang="en-US"/>
        </a:p>
      </dgm:t>
    </dgm:pt>
    <dgm:pt modelId="{A15291D4-611C-1C44-B21A-95490AA2C9E4}" type="sibTrans" cxnId="{231FDBD9-6C12-4D4F-AC43-4598D014D3CD}">
      <dgm:prSet/>
      <dgm:spPr/>
      <dgm:t>
        <a:bodyPr/>
        <a:lstStyle/>
        <a:p>
          <a:endParaRPr lang="en-US"/>
        </a:p>
      </dgm:t>
    </dgm:pt>
    <dgm:pt modelId="{81A5ACB9-A692-1542-9B75-CA9AADEC2253}">
      <dgm:prSet phldrT="[Text]"/>
      <dgm:spPr/>
      <dgm:t>
        <a:bodyPr/>
        <a:lstStyle/>
        <a:p>
          <a:r>
            <a:rPr lang="en-US" dirty="0" smtClean="0"/>
            <a:t>IRD &lt;-&gt; </a:t>
          </a:r>
          <a:r>
            <a:rPr lang="en-US" dirty="0" err="1" smtClean="0"/>
            <a:t>SCExAO</a:t>
          </a:r>
          <a:r>
            <a:rPr lang="en-US" dirty="0" smtClean="0"/>
            <a:t>/CHARIS or IRCS</a:t>
          </a:r>
          <a:endParaRPr lang="en-US" dirty="0"/>
        </a:p>
      </dgm:t>
    </dgm:pt>
    <dgm:pt modelId="{E9C0EA1A-9530-BC46-BE8B-31FCD43F5822}" type="parTrans" cxnId="{FD5BEFBC-7453-F544-8D32-28A23A5175E0}">
      <dgm:prSet/>
      <dgm:spPr/>
      <dgm:t>
        <a:bodyPr/>
        <a:lstStyle/>
        <a:p>
          <a:endParaRPr lang="en-US"/>
        </a:p>
      </dgm:t>
    </dgm:pt>
    <dgm:pt modelId="{01308C06-5051-6D4A-8A3A-1E84EC63E923}" type="sibTrans" cxnId="{FD5BEFBC-7453-F544-8D32-28A23A5175E0}">
      <dgm:prSet/>
      <dgm:spPr/>
      <dgm:t>
        <a:bodyPr/>
        <a:lstStyle/>
        <a:p>
          <a:endParaRPr lang="en-US"/>
        </a:p>
      </dgm:t>
    </dgm:pt>
    <dgm:pt modelId="{7E2E6E94-001A-2948-A0F6-48F7034D4B38}">
      <dgm:prSet phldrT="[Text]"/>
      <dgm:spPr/>
      <dgm:t>
        <a:bodyPr/>
        <a:lstStyle/>
        <a:p>
          <a:r>
            <a:rPr lang="en-US" dirty="0" smtClean="0"/>
            <a:t>SA(1)+OSA(1) operation</a:t>
          </a:r>
          <a:endParaRPr lang="en-US" dirty="0"/>
        </a:p>
      </dgm:t>
    </dgm:pt>
    <dgm:pt modelId="{EA0D25B5-4EDE-324D-A2A5-8FAFE651907A}" type="parTrans" cxnId="{C572F009-2831-6349-BA3C-FD2617250399}">
      <dgm:prSet/>
      <dgm:spPr/>
      <dgm:t>
        <a:bodyPr/>
        <a:lstStyle/>
        <a:p>
          <a:endParaRPr lang="en-US"/>
        </a:p>
      </dgm:t>
    </dgm:pt>
    <dgm:pt modelId="{BE2A7D6F-1CD1-B84C-8D67-F6E1A4ACE397}" type="sibTrans" cxnId="{C572F009-2831-6349-BA3C-FD2617250399}">
      <dgm:prSet/>
      <dgm:spPr/>
      <dgm:t>
        <a:bodyPr/>
        <a:lstStyle/>
        <a:p>
          <a:endParaRPr lang="en-US"/>
        </a:p>
      </dgm:t>
    </dgm:pt>
    <dgm:pt modelId="{1AD88D19-028C-544F-BFE1-35F3FECFF0C8}" type="pres">
      <dgm:prSet presAssocID="{DEB05C31-2DC7-0B47-81F8-30DD018D984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4E6395C-84C1-AF45-9249-18C07BE50F99}" type="pres">
      <dgm:prSet presAssocID="{0429F3F0-8A49-4747-9C4F-1EBEC34B936C}" presName="linNode" presStyleCnt="0"/>
      <dgm:spPr/>
    </dgm:pt>
    <dgm:pt modelId="{28C7993C-B0FF-9449-B85A-3B289D9417ED}" type="pres">
      <dgm:prSet presAssocID="{0429F3F0-8A49-4747-9C4F-1EBEC34B936C}" presName="parentShp" presStyleLbl="node1" presStyleIdx="0" presStyleCnt="2" custScaleX="786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9DD1EE-884F-2046-B2B9-E966D96D786C}" type="pres">
      <dgm:prSet presAssocID="{0429F3F0-8A49-4747-9C4F-1EBEC34B936C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DA8B0D-7078-8243-BAF5-69518EB500CD}" type="pres">
      <dgm:prSet presAssocID="{4B731A9A-A927-F144-9B74-57580FC9EE11}" presName="spacing" presStyleCnt="0"/>
      <dgm:spPr/>
    </dgm:pt>
    <dgm:pt modelId="{33E032F6-2A1A-4040-9D4E-EF413F82D1B1}" type="pres">
      <dgm:prSet presAssocID="{5E8C0441-4051-F44B-98DA-8577BE91D50B}" presName="linNode" presStyleCnt="0"/>
      <dgm:spPr/>
    </dgm:pt>
    <dgm:pt modelId="{3058E31C-07F7-8F4B-807F-01B3641F6CD9}" type="pres">
      <dgm:prSet presAssocID="{5E8C0441-4051-F44B-98DA-8577BE91D50B}" presName="parentShp" presStyleLbl="node1" presStyleIdx="1" presStyleCnt="2" custScaleX="786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4278D0-BC90-A24F-BF70-9B931C4B0CF6}" type="pres">
      <dgm:prSet presAssocID="{5E8C0441-4051-F44B-98DA-8577BE91D50B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572F009-2831-6349-BA3C-FD2617250399}" srcId="{5E8C0441-4051-F44B-98DA-8577BE91D50B}" destId="{7E2E6E94-001A-2948-A0F6-48F7034D4B38}" srcOrd="2" destOrd="0" parTransId="{EA0D25B5-4EDE-324D-A2A5-8FAFE651907A}" sibTransId="{BE2A7D6F-1CD1-B84C-8D67-F6E1A4ACE397}"/>
    <dgm:cxn modelId="{C3C7A56A-5241-1D44-B7E8-2234BABDBEA8}" type="presOf" srcId="{7E2E6E94-001A-2948-A0F6-48F7034D4B38}" destId="{3D4278D0-BC90-A24F-BF70-9B931C4B0CF6}" srcOrd="0" destOrd="2" presId="urn:microsoft.com/office/officeart/2005/8/layout/vList6"/>
    <dgm:cxn modelId="{1BA9EE3D-77F3-984E-B63B-E5A099EA982E}" type="presOf" srcId="{81A5ACB9-A692-1542-9B75-CA9AADEC2253}" destId="{3D4278D0-BC90-A24F-BF70-9B931C4B0CF6}" srcOrd="0" destOrd="1" presId="urn:microsoft.com/office/officeart/2005/8/layout/vList6"/>
    <dgm:cxn modelId="{060557CD-F450-724D-9BC6-D1BEDD6B863F}" srcId="{0429F3F0-8A49-4747-9C4F-1EBEC34B936C}" destId="{6BF50AA2-D2EB-174F-8383-66F64A3CB3BA}" srcOrd="1" destOrd="0" parTransId="{7954FB91-8ED8-5241-A1B9-D32341E3D758}" sibTransId="{8607EC71-9985-F648-8991-9A4342748C1E}"/>
    <dgm:cxn modelId="{A360602B-6DCE-094A-B7CB-A9A205A5C96B}" srcId="{DEB05C31-2DC7-0B47-81F8-30DD018D9844}" destId="{5E8C0441-4051-F44B-98DA-8577BE91D50B}" srcOrd="1" destOrd="0" parTransId="{DD43AE9D-C1E7-EE42-8F54-A89E1D8B5026}" sibTransId="{1132C055-29C3-2A4F-B2BC-427F50557591}"/>
    <dgm:cxn modelId="{231FDBD9-6C12-4D4F-AC43-4598D014D3CD}" srcId="{0429F3F0-8A49-4747-9C4F-1EBEC34B936C}" destId="{6A1B9621-5C33-024F-9566-349B5D3D21A8}" srcOrd="2" destOrd="0" parTransId="{A867CFC0-3E81-844B-985C-65533C933987}" sibTransId="{A15291D4-611C-1C44-B21A-95490AA2C9E4}"/>
    <dgm:cxn modelId="{045A80F4-5965-D541-968E-480EE031AD67}" type="presOf" srcId="{DEB05C31-2DC7-0B47-81F8-30DD018D9844}" destId="{1AD88D19-028C-544F-BFE1-35F3FECFF0C8}" srcOrd="0" destOrd="0" presId="urn:microsoft.com/office/officeart/2005/8/layout/vList6"/>
    <dgm:cxn modelId="{0C12F18C-4F6B-874C-B28D-7A40F7A9F668}" srcId="{5E8C0441-4051-F44B-98DA-8577BE91D50B}" destId="{B6412F85-D344-3C47-9216-4773DB59B8CB}" srcOrd="0" destOrd="0" parTransId="{5907BD19-1238-804D-853D-AA3AF082BC6A}" sibTransId="{C0AF3851-6CCC-9A4C-A256-8BAFFFDDF8A0}"/>
    <dgm:cxn modelId="{C0FDAB71-E608-4645-AAED-4FF33F98E041}" type="presOf" srcId="{5E8C0441-4051-F44B-98DA-8577BE91D50B}" destId="{3058E31C-07F7-8F4B-807F-01B3641F6CD9}" srcOrd="0" destOrd="0" presId="urn:microsoft.com/office/officeart/2005/8/layout/vList6"/>
    <dgm:cxn modelId="{89702FA3-D4B5-2341-BED5-F3364A81530C}" type="presOf" srcId="{6BF50AA2-D2EB-174F-8383-66F64A3CB3BA}" destId="{7B9DD1EE-884F-2046-B2B9-E966D96D786C}" srcOrd="0" destOrd="1" presId="urn:microsoft.com/office/officeart/2005/8/layout/vList6"/>
    <dgm:cxn modelId="{FD5BEFBC-7453-F544-8D32-28A23A5175E0}" srcId="{5E8C0441-4051-F44B-98DA-8577BE91D50B}" destId="{81A5ACB9-A692-1542-9B75-CA9AADEC2253}" srcOrd="1" destOrd="0" parTransId="{E9C0EA1A-9530-BC46-BE8B-31FCD43F5822}" sibTransId="{01308C06-5051-6D4A-8A3A-1E84EC63E923}"/>
    <dgm:cxn modelId="{2A4CCAA5-3833-CA44-AB88-2430EEF7619A}" type="presOf" srcId="{6A1B9621-5C33-024F-9566-349B5D3D21A8}" destId="{7B9DD1EE-884F-2046-B2B9-E966D96D786C}" srcOrd="0" destOrd="2" presId="urn:microsoft.com/office/officeart/2005/8/layout/vList6"/>
    <dgm:cxn modelId="{F6E9D679-A0F0-1A44-9957-8441A10BAEA2}" srcId="{0429F3F0-8A49-4747-9C4F-1EBEC34B936C}" destId="{968DB36A-F662-1F4C-9BDB-6DE3A1EDFFE7}" srcOrd="0" destOrd="0" parTransId="{091EEE8D-8EFE-5149-97F1-52265321379E}" sibTransId="{DC5D9627-1ABC-E04E-978B-3E3D8DE2530C}"/>
    <dgm:cxn modelId="{31E78D81-23A9-B246-BA58-36B2C3CCF40D}" type="presOf" srcId="{B6412F85-D344-3C47-9216-4773DB59B8CB}" destId="{3D4278D0-BC90-A24F-BF70-9B931C4B0CF6}" srcOrd="0" destOrd="0" presId="urn:microsoft.com/office/officeart/2005/8/layout/vList6"/>
    <dgm:cxn modelId="{0FC04D0F-1F20-2249-9098-4AB2696BB4AA}" srcId="{DEB05C31-2DC7-0B47-81F8-30DD018D9844}" destId="{0429F3F0-8A49-4747-9C4F-1EBEC34B936C}" srcOrd="0" destOrd="0" parTransId="{C268C38E-A4D1-0141-BD3F-D9EB8C8A7E26}" sibTransId="{4B731A9A-A927-F144-9B74-57580FC9EE11}"/>
    <dgm:cxn modelId="{07F717B6-C187-9041-A22F-36D8B2CD68E5}" type="presOf" srcId="{968DB36A-F662-1F4C-9BDB-6DE3A1EDFFE7}" destId="{7B9DD1EE-884F-2046-B2B9-E966D96D786C}" srcOrd="0" destOrd="0" presId="urn:microsoft.com/office/officeart/2005/8/layout/vList6"/>
    <dgm:cxn modelId="{418B92D4-75BC-3740-84DB-D3004CC34B21}" type="presOf" srcId="{0429F3F0-8A49-4747-9C4F-1EBEC34B936C}" destId="{28C7993C-B0FF-9449-B85A-3B289D9417ED}" srcOrd="0" destOrd="0" presId="urn:microsoft.com/office/officeart/2005/8/layout/vList6"/>
    <dgm:cxn modelId="{0BD1CA31-EFC7-654C-8C46-D4697B385881}" type="presParOf" srcId="{1AD88D19-028C-544F-BFE1-35F3FECFF0C8}" destId="{54E6395C-84C1-AF45-9249-18C07BE50F99}" srcOrd="0" destOrd="0" presId="urn:microsoft.com/office/officeart/2005/8/layout/vList6"/>
    <dgm:cxn modelId="{A15A39B5-8D57-FC4D-8F02-BB60E4194722}" type="presParOf" srcId="{54E6395C-84C1-AF45-9249-18C07BE50F99}" destId="{28C7993C-B0FF-9449-B85A-3B289D9417ED}" srcOrd="0" destOrd="0" presId="urn:microsoft.com/office/officeart/2005/8/layout/vList6"/>
    <dgm:cxn modelId="{AC4D5AF8-5AB3-7047-AE31-8EE43FA2ADC6}" type="presParOf" srcId="{54E6395C-84C1-AF45-9249-18C07BE50F99}" destId="{7B9DD1EE-884F-2046-B2B9-E966D96D786C}" srcOrd="1" destOrd="0" presId="urn:microsoft.com/office/officeart/2005/8/layout/vList6"/>
    <dgm:cxn modelId="{732BC326-15F3-704B-A91C-92D0BD1BA402}" type="presParOf" srcId="{1AD88D19-028C-544F-BFE1-35F3FECFF0C8}" destId="{AEDA8B0D-7078-8243-BAF5-69518EB500CD}" srcOrd="1" destOrd="0" presId="urn:microsoft.com/office/officeart/2005/8/layout/vList6"/>
    <dgm:cxn modelId="{8D8A3950-032D-0D42-AA9E-1F6C1768DBCC}" type="presParOf" srcId="{1AD88D19-028C-544F-BFE1-35F3FECFF0C8}" destId="{33E032F6-2A1A-4040-9D4E-EF413F82D1B1}" srcOrd="2" destOrd="0" presId="urn:microsoft.com/office/officeart/2005/8/layout/vList6"/>
    <dgm:cxn modelId="{97F6BAE2-5FC2-BF4D-8912-F6305DC28905}" type="presParOf" srcId="{33E032F6-2A1A-4040-9D4E-EF413F82D1B1}" destId="{3058E31C-07F7-8F4B-807F-01B3641F6CD9}" srcOrd="0" destOrd="0" presId="urn:microsoft.com/office/officeart/2005/8/layout/vList6"/>
    <dgm:cxn modelId="{B2A548C2-54EE-334A-9011-27A345AE47A6}" type="presParOf" srcId="{33E032F6-2A1A-4040-9D4E-EF413F82D1B1}" destId="{3D4278D0-BC90-A24F-BF70-9B931C4B0CF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24B4C9-EE32-B344-8160-0AD788855440}" type="doc">
      <dgm:prSet loTypeId="urn:microsoft.com/office/officeart/2005/8/layout/gear1" loCatId="" qsTypeId="urn:microsoft.com/office/officeart/2005/8/quickstyle/simple4" qsCatId="simple" csTypeId="urn:microsoft.com/office/officeart/2005/8/colors/accent1_2" csCatId="accent1" phldr="1"/>
      <dgm:spPr/>
    </dgm:pt>
    <dgm:pt modelId="{7148CAEE-8C49-4B43-BA7F-12493D3B9DA2}">
      <dgm:prSet phldrT="[Text]" custT="1"/>
      <dgm:spPr/>
      <dgm:t>
        <a:bodyPr/>
        <a:lstStyle/>
        <a:p>
          <a:r>
            <a:rPr lang="en-US" sz="1200" dirty="0" smtClean="0"/>
            <a:t>1 SA</a:t>
          </a:r>
          <a:endParaRPr lang="en-US" sz="1200" dirty="0"/>
        </a:p>
      </dgm:t>
    </dgm:pt>
    <dgm:pt modelId="{6C9369E7-AFA2-4E49-9CBF-CEC568B9FA3A}" type="parTrans" cxnId="{D04F317C-7D20-DD4B-9864-6D7A04C8A98F}">
      <dgm:prSet/>
      <dgm:spPr/>
      <dgm:t>
        <a:bodyPr/>
        <a:lstStyle/>
        <a:p>
          <a:endParaRPr lang="en-US" sz="1800"/>
        </a:p>
      </dgm:t>
    </dgm:pt>
    <dgm:pt modelId="{46E241CD-2BE4-0745-BF5A-611D2B0C4974}" type="sibTrans" cxnId="{D04F317C-7D20-DD4B-9864-6D7A04C8A98F}">
      <dgm:prSet/>
      <dgm:spPr/>
      <dgm:t>
        <a:bodyPr/>
        <a:lstStyle/>
        <a:p>
          <a:endParaRPr lang="en-US" sz="1800"/>
        </a:p>
      </dgm:t>
    </dgm:pt>
    <dgm:pt modelId="{631518C5-FF48-304E-8B00-B253463D7BEB}">
      <dgm:prSet phldrT="[Text]" custT="1"/>
      <dgm:spPr/>
      <dgm:t>
        <a:bodyPr/>
        <a:lstStyle/>
        <a:p>
          <a:r>
            <a:rPr lang="en-US" sz="1200" dirty="0" smtClean="0"/>
            <a:t>1 Operator</a:t>
          </a:r>
          <a:endParaRPr lang="en-US" sz="1200" dirty="0"/>
        </a:p>
      </dgm:t>
    </dgm:pt>
    <dgm:pt modelId="{DB48CE7D-1461-3B43-970A-BBA0D67508CE}" type="parTrans" cxnId="{D8EFBFDF-3B81-994D-9D28-C81CEF63074A}">
      <dgm:prSet/>
      <dgm:spPr/>
      <dgm:t>
        <a:bodyPr/>
        <a:lstStyle/>
        <a:p>
          <a:endParaRPr lang="en-US" sz="1800"/>
        </a:p>
      </dgm:t>
    </dgm:pt>
    <dgm:pt modelId="{BDEE2ED0-B310-CE42-A477-997550B46088}" type="sibTrans" cxnId="{D8EFBFDF-3B81-994D-9D28-C81CEF63074A}">
      <dgm:prSet/>
      <dgm:spPr/>
      <dgm:t>
        <a:bodyPr/>
        <a:lstStyle/>
        <a:p>
          <a:endParaRPr lang="en-US" sz="1800"/>
        </a:p>
      </dgm:t>
    </dgm:pt>
    <dgm:pt modelId="{6D2FDCAD-4386-3149-BFC4-6CC16045E5F7}">
      <dgm:prSet phldrT="[Text]" custT="1"/>
      <dgm:spPr/>
      <dgm:t>
        <a:bodyPr/>
        <a:lstStyle/>
        <a:p>
          <a:r>
            <a:rPr lang="en-US" sz="1200" dirty="0" smtClean="0"/>
            <a:t>1-3 Observers</a:t>
          </a:r>
          <a:endParaRPr lang="en-US" sz="1200" dirty="0"/>
        </a:p>
      </dgm:t>
    </dgm:pt>
    <dgm:pt modelId="{FA6E9826-7880-E142-B571-239326FF14A8}" type="parTrans" cxnId="{74F543D6-6B8C-8E47-8CCA-E998E0AB2433}">
      <dgm:prSet/>
      <dgm:spPr/>
      <dgm:t>
        <a:bodyPr/>
        <a:lstStyle/>
        <a:p>
          <a:endParaRPr lang="en-US" sz="1800"/>
        </a:p>
      </dgm:t>
    </dgm:pt>
    <dgm:pt modelId="{733E8631-135B-2345-815B-F659240A928B}" type="sibTrans" cxnId="{74F543D6-6B8C-8E47-8CCA-E998E0AB2433}">
      <dgm:prSet/>
      <dgm:spPr/>
      <dgm:t>
        <a:bodyPr/>
        <a:lstStyle/>
        <a:p>
          <a:endParaRPr lang="en-US" sz="1800"/>
        </a:p>
      </dgm:t>
    </dgm:pt>
    <dgm:pt modelId="{52BC68D6-9FED-6A41-92A1-F90914EC853D}" type="pres">
      <dgm:prSet presAssocID="{7424B4C9-EE32-B344-8160-0AD78885544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DBF70A6-90F0-944A-AE7B-E148CD064A1F}" type="pres">
      <dgm:prSet presAssocID="{7148CAEE-8C49-4B43-BA7F-12493D3B9DA2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3D8052-D063-4E45-9E0E-2D7CACEC899B}" type="pres">
      <dgm:prSet presAssocID="{7148CAEE-8C49-4B43-BA7F-12493D3B9DA2}" presName="gear1srcNode" presStyleLbl="node1" presStyleIdx="0" presStyleCnt="3"/>
      <dgm:spPr/>
      <dgm:t>
        <a:bodyPr/>
        <a:lstStyle/>
        <a:p>
          <a:endParaRPr lang="en-US"/>
        </a:p>
      </dgm:t>
    </dgm:pt>
    <dgm:pt modelId="{75D9D7FB-553B-4740-8564-B019411933E4}" type="pres">
      <dgm:prSet presAssocID="{7148CAEE-8C49-4B43-BA7F-12493D3B9DA2}" presName="gear1dstNode" presStyleLbl="node1" presStyleIdx="0" presStyleCnt="3"/>
      <dgm:spPr/>
      <dgm:t>
        <a:bodyPr/>
        <a:lstStyle/>
        <a:p>
          <a:endParaRPr lang="en-US"/>
        </a:p>
      </dgm:t>
    </dgm:pt>
    <dgm:pt modelId="{9CC6BA27-70C7-4741-B3D6-56D4397B9C5C}" type="pres">
      <dgm:prSet presAssocID="{631518C5-FF48-304E-8B00-B253463D7BEB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B68686-2B15-804C-92C7-3542A2D1AEFD}" type="pres">
      <dgm:prSet presAssocID="{631518C5-FF48-304E-8B00-B253463D7BEB}" presName="gear2srcNode" presStyleLbl="node1" presStyleIdx="1" presStyleCnt="3"/>
      <dgm:spPr/>
      <dgm:t>
        <a:bodyPr/>
        <a:lstStyle/>
        <a:p>
          <a:endParaRPr lang="en-US"/>
        </a:p>
      </dgm:t>
    </dgm:pt>
    <dgm:pt modelId="{9737B941-C9A9-4043-867E-AEE9C279615F}" type="pres">
      <dgm:prSet presAssocID="{631518C5-FF48-304E-8B00-B253463D7BEB}" presName="gear2dstNode" presStyleLbl="node1" presStyleIdx="1" presStyleCnt="3"/>
      <dgm:spPr/>
      <dgm:t>
        <a:bodyPr/>
        <a:lstStyle/>
        <a:p>
          <a:endParaRPr lang="en-US"/>
        </a:p>
      </dgm:t>
    </dgm:pt>
    <dgm:pt modelId="{C4B66DE5-D92A-0E48-9904-FAB17DA6CC28}" type="pres">
      <dgm:prSet presAssocID="{6D2FDCAD-4386-3149-BFC4-6CC16045E5F7}" presName="gear3" presStyleLbl="node1" presStyleIdx="2" presStyleCnt="3"/>
      <dgm:spPr/>
      <dgm:t>
        <a:bodyPr/>
        <a:lstStyle/>
        <a:p>
          <a:endParaRPr lang="en-US"/>
        </a:p>
      </dgm:t>
    </dgm:pt>
    <dgm:pt modelId="{38306721-8C9A-724F-B66A-CD69589ABCC4}" type="pres">
      <dgm:prSet presAssocID="{6D2FDCAD-4386-3149-BFC4-6CC16045E5F7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B30736-7FE5-EC43-9FF3-FCFF4A58C7C7}" type="pres">
      <dgm:prSet presAssocID="{6D2FDCAD-4386-3149-BFC4-6CC16045E5F7}" presName="gear3srcNode" presStyleLbl="node1" presStyleIdx="2" presStyleCnt="3"/>
      <dgm:spPr/>
      <dgm:t>
        <a:bodyPr/>
        <a:lstStyle/>
        <a:p>
          <a:endParaRPr lang="en-US"/>
        </a:p>
      </dgm:t>
    </dgm:pt>
    <dgm:pt modelId="{1A20E012-F967-044B-975C-7D50D96D5ACA}" type="pres">
      <dgm:prSet presAssocID="{6D2FDCAD-4386-3149-BFC4-6CC16045E5F7}" presName="gear3dstNode" presStyleLbl="node1" presStyleIdx="2" presStyleCnt="3"/>
      <dgm:spPr/>
      <dgm:t>
        <a:bodyPr/>
        <a:lstStyle/>
        <a:p>
          <a:endParaRPr lang="en-US"/>
        </a:p>
      </dgm:t>
    </dgm:pt>
    <dgm:pt modelId="{265FAFCD-CC13-0641-AA1D-7C9CE2A82097}" type="pres">
      <dgm:prSet presAssocID="{46E241CD-2BE4-0745-BF5A-611D2B0C4974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94958774-5F8D-1941-963D-7D7C91E8F236}" type="pres">
      <dgm:prSet presAssocID="{BDEE2ED0-B310-CE42-A477-997550B46088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881C4286-39A8-9243-893A-44BEA9C70B75}" type="pres">
      <dgm:prSet presAssocID="{733E8631-135B-2345-815B-F659240A928B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34892F5D-457E-E44F-AD17-FE920498A0BA}" type="presOf" srcId="{7148CAEE-8C49-4B43-BA7F-12493D3B9DA2}" destId="{75D9D7FB-553B-4740-8564-B019411933E4}" srcOrd="2" destOrd="0" presId="urn:microsoft.com/office/officeart/2005/8/layout/gear1"/>
    <dgm:cxn modelId="{74F543D6-6B8C-8E47-8CCA-E998E0AB2433}" srcId="{7424B4C9-EE32-B344-8160-0AD788855440}" destId="{6D2FDCAD-4386-3149-BFC4-6CC16045E5F7}" srcOrd="2" destOrd="0" parTransId="{FA6E9826-7880-E142-B571-239326FF14A8}" sibTransId="{733E8631-135B-2345-815B-F659240A928B}"/>
    <dgm:cxn modelId="{9BD3C7EE-B046-0744-8F74-12C66EADBEB3}" type="presOf" srcId="{631518C5-FF48-304E-8B00-B253463D7BEB}" destId="{9CC6BA27-70C7-4741-B3D6-56D4397B9C5C}" srcOrd="0" destOrd="0" presId="urn:microsoft.com/office/officeart/2005/8/layout/gear1"/>
    <dgm:cxn modelId="{41F7F69E-08C7-7046-8AEF-928EBEE7F79E}" type="presOf" srcId="{7148CAEE-8C49-4B43-BA7F-12493D3B9DA2}" destId="{ADBF70A6-90F0-944A-AE7B-E148CD064A1F}" srcOrd="0" destOrd="0" presId="urn:microsoft.com/office/officeart/2005/8/layout/gear1"/>
    <dgm:cxn modelId="{AE28FB6B-8CE8-0948-982B-126B38E3B667}" type="presOf" srcId="{6D2FDCAD-4386-3149-BFC4-6CC16045E5F7}" destId="{1A20E012-F967-044B-975C-7D50D96D5ACA}" srcOrd="3" destOrd="0" presId="urn:microsoft.com/office/officeart/2005/8/layout/gear1"/>
    <dgm:cxn modelId="{F042C24C-EB5F-6A4E-86C9-4E6AA0818913}" type="presOf" srcId="{6D2FDCAD-4386-3149-BFC4-6CC16045E5F7}" destId="{C4B66DE5-D92A-0E48-9904-FAB17DA6CC28}" srcOrd="0" destOrd="0" presId="urn:microsoft.com/office/officeart/2005/8/layout/gear1"/>
    <dgm:cxn modelId="{D04F317C-7D20-DD4B-9864-6D7A04C8A98F}" srcId="{7424B4C9-EE32-B344-8160-0AD788855440}" destId="{7148CAEE-8C49-4B43-BA7F-12493D3B9DA2}" srcOrd="0" destOrd="0" parTransId="{6C9369E7-AFA2-4E49-9CBF-CEC568B9FA3A}" sibTransId="{46E241CD-2BE4-0745-BF5A-611D2B0C4974}"/>
    <dgm:cxn modelId="{3B4AD3DE-CC88-AB43-BD9D-850734704375}" type="presOf" srcId="{BDEE2ED0-B310-CE42-A477-997550B46088}" destId="{94958774-5F8D-1941-963D-7D7C91E8F236}" srcOrd="0" destOrd="0" presId="urn:microsoft.com/office/officeart/2005/8/layout/gear1"/>
    <dgm:cxn modelId="{D8EFBFDF-3B81-994D-9D28-C81CEF63074A}" srcId="{7424B4C9-EE32-B344-8160-0AD788855440}" destId="{631518C5-FF48-304E-8B00-B253463D7BEB}" srcOrd="1" destOrd="0" parTransId="{DB48CE7D-1461-3B43-970A-BBA0D67508CE}" sibTransId="{BDEE2ED0-B310-CE42-A477-997550B46088}"/>
    <dgm:cxn modelId="{A17EDC29-3C26-804F-9226-C061E114D3B7}" type="presOf" srcId="{7424B4C9-EE32-B344-8160-0AD788855440}" destId="{52BC68D6-9FED-6A41-92A1-F90914EC853D}" srcOrd="0" destOrd="0" presId="urn:microsoft.com/office/officeart/2005/8/layout/gear1"/>
    <dgm:cxn modelId="{7102CAD0-0E73-3042-B4C2-BCD2F4FA465A}" type="presOf" srcId="{46E241CD-2BE4-0745-BF5A-611D2B0C4974}" destId="{265FAFCD-CC13-0641-AA1D-7C9CE2A82097}" srcOrd="0" destOrd="0" presId="urn:microsoft.com/office/officeart/2005/8/layout/gear1"/>
    <dgm:cxn modelId="{DC36A6B6-DC6E-BB48-B22C-3270216D5D34}" type="presOf" srcId="{6D2FDCAD-4386-3149-BFC4-6CC16045E5F7}" destId="{38306721-8C9A-724F-B66A-CD69589ABCC4}" srcOrd="1" destOrd="0" presId="urn:microsoft.com/office/officeart/2005/8/layout/gear1"/>
    <dgm:cxn modelId="{24761BC6-D3E6-464A-B8F0-B2455088FCF8}" type="presOf" srcId="{631518C5-FF48-304E-8B00-B253463D7BEB}" destId="{9737B941-C9A9-4043-867E-AEE9C279615F}" srcOrd="2" destOrd="0" presId="urn:microsoft.com/office/officeart/2005/8/layout/gear1"/>
    <dgm:cxn modelId="{2BF26780-9DB7-2B44-9C30-15FD65021E1B}" type="presOf" srcId="{631518C5-FF48-304E-8B00-B253463D7BEB}" destId="{3BB68686-2B15-804C-92C7-3542A2D1AEFD}" srcOrd="1" destOrd="0" presId="urn:microsoft.com/office/officeart/2005/8/layout/gear1"/>
    <dgm:cxn modelId="{B52D140A-6C08-9C4A-94CE-0ACF319AE7E2}" type="presOf" srcId="{6D2FDCAD-4386-3149-BFC4-6CC16045E5F7}" destId="{9FB30736-7FE5-EC43-9FF3-FCFF4A58C7C7}" srcOrd="2" destOrd="0" presId="urn:microsoft.com/office/officeart/2005/8/layout/gear1"/>
    <dgm:cxn modelId="{43ED0415-F5E1-E345-A816-C4FA37EC4912}" type="presOf" srcId="{733E8631-135B-2345-815B-F659240A928B}" destId="{881C4286-39A8-9243-893A-44BEA9C70B75}" srcOrd="0" destOrd="0" presId="urn:microsoft.com/office/officeart/2005/8/layout/gear1"/>
    <dgm:cxn modelId="{3F91DA3A-416A-DA4B-AA64-D47486C165E5}" type="presOf" srcId="{7148CAEE-8C49-4B43-BA7F-12493D3B9DA2}" destId="{B83D8052-D063-4E45-9E0E-2D7CACEC899B}" srcOrd="1" destOrd="0" presId="urn:microsoft.com/office/officeart/2005/8/layout/gear1"/>
    <dgm:cxn modelId="{727E5807-C620-FE4B-BBA1-75B8B6FA0508}" type="presParOf" srcId="{52BC68D6-9FED-6A41-92A1-F90914EC853D}" destId="{ADBF70A6-90F0-944A-AE7B-E148CD064A1F}" srcOrd="0" destOrd="0" presId="urn:microsoft.com/office/officeart/2005/8/layout/gear1"/>
    <dgm:cxn modelId="{6915696D-FC8E-8047-B6F3-51F0B91CD57B}" type="presParOf" srcId="{52BC68D6-9FED-6A41-92A1-F90914EC853D}" destId="{B83D8052-D063-4E45-9E0E-2D7CACEC899B}" srcOrd="1" destOrd="0" presId="urn:microsoft.com/office/officeart/2005/8/layout/gear1"/>
    <dgm:cxn modelId="{303AD9DF-A41C-C342-86A0-395FBFBE01FA}" type="presParOf" srcId="{52BC68D6-9FED-6A41-92A1-F90914EC853D}" destId="{75D9D7FB-553B-4740-8564-B019411933E4}" srcOrd="2" destOrd="0" presId="urn:microsoft.com/office/officeart/2005/8/layout/gear1"/>
    <dgm:cxn modelId="{5907A8ED-3C15-F34D-976F-FD2A1910EBC7}" type="presParOf" srcId="{52BC68D6-9FED-6A41-92A1-F90914EC853D}" destId="{9CC6BA27-70C7-4741-B3D6-56D4397B9C5C}" srcOrd="3" destOrd="0" presId="urn:microsoft.com/office/officeart/2005/8/layout/gear1"/>
    <dgm:cxn modelId="{A3D0E545-2907-944D-8A7E-7FC66992D465}" type="presParOf" srcId="{52BC68D6-9FED-6A41-92A1-F90914EC853D}" destId="{3BB68686-2B15-804C-92C7-3542A2D1AEFD}" srcOrd="4" destOrd="0" presId="urn:microsoft.com/office/officeart/2005/8/layout/gear1"/>
    <dgm:cxn modelId="{EAA4CD1D-3800-614E-9847-E35865F17871}" type="presParOf" srcId="{52BC68D6-9FED-6A41-92A1-F90914EC853D}" destId="{9737B941-C9A9-4043-867E-AEE9C279615F}" srcOrd="5" destOrd="0" presId="urn:microsoft.com/office/officeart/2005/8/layout/gear1"/>
    <dgm:cxn modelId="{51E921EF-C0B5-2B43-9DF1-FFBFE1797205}" type="presParOf" srcId="{52BC68D6-9FED-6A41-92A1-F90914EC853D}" destId="{C4B66DE5-D92A-0E48-9904-FAB17DA6CC28}" srcOrd="6" destOrd="0" presId="urn:microsoft.com/office/officeart/2005/8/layout/gear1"/>
    <dgm:cxn modelId="{44E1976D-D6CE-704E-855C-4A70EE450B33}" type="presParOf" srcId="{52BC68D6-9FED-6A41-92A1-F90914EC853D}" destId="{38306721-8C9A-724F-B66A-CD69589ABCC4}" srcOrd="7" destOrd="0" presId="urn:microsoft.com/office/officeart/2005/8/layout/gear1"/>
    <dgm:cxn modelId="{6101C70D-3810-7540-920E-1D79B2C88585}" type="presParOf" srcId="{52BC68D6-9FED-6A41-92A1-F90914EC853D}" destId="{9FB30736-7FE5-EC43-9FF3-FCFF4A58C7C7}" srcOrd="8" destOrd="0" presId="urn:microsoft.com/office/officeart/2005/8/layout/gear1"/>
    <dgm:cxn modelId="{931321FA-9F9E-984A-82C8-FA526E154342}" type="presParOf" srcId="{52BC68D6-9FED-6A41-92A1-F90914EC853D}" destId="{1A20E012-F967-044B-975C-7D50D96D5ACA}" srcOrd="9" destOrd="0" presId="urn:microsoft.com/office/officeart/2005/8/layout/gear1"/>
    <dgm:cxn modelId="{0E54F9CE-638C-C647-9F94-3A787FBC020B}" type="presParOf" srcId="{52BC68D6-9FED-6A41-92A1-F90914EC853D}" destId="{265FAFCD-CC13-0641-AA1D-7C9CE2A82097}" srcOrd="10" destOrd="0" presId="urn:microsoft.com/office/officeart/2005/8/layout/gear1"/>
    <dgm:cxn modelId="{AB95D6D0-FA09-1A4A-A62F-7D17D797EBB4}" type="presParOf" srcId="{52BC68D6-9FED-6A41-92A1-F90914EC853D}" destId="{94958774-5F8D-1941-963D-7D7C91E8F236}" srcOrd="11" destOrd="0" presId="urn:microsoft.com/office/officeart/2005/8/layout/gear1"/>
    <dgm:cxn modelId="{23FA0B42-3316-4F41-B4C1-0DE249DDB6C7}" type="presParOf" srcId="{52BC68D6-9FED-6A41-92A1-F90914EC853D}" destId="{881C4286-39A8-9243-893A-44BEA9C70B7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24B4C9-EE32-B344-8160-0AD788855440}" type="doc">
      <dgm:prSet loTypeId="urn:microsoft.com/office/officeart/2005/8/layout/gear1" loCatId="" qsTypeId="urn:microsoft.com/office/officeart/2005/8/quickstyle/simple4" qsCatId="simple" csTypeId="urn:microsoft.com/office/officeart/2005/8/colors/colorful2" csCatId="colorful" phldr="1"/>
      <dgm:spPr/>
    </dgm:pt>
    <dgm:pt modelId="{7148CAEE-8C49-4B43-BA7F-12493D3B9DA2}">
      <dgm:prSet phldrT="[Text]"/>
      <dgm:spPr/>
      <dgm:t>
        <a:bodyPr/>
        <a:lstStyle/>
        <a:p>
          <a:r>
            <a:rPr lang="en-US" dirty="0" smtClean="0"/>
            <a:t>1-3 Observer</a:t>
          </a:r>
          <a:endParaRPr lang="en-US" dirty="0"/>
        </a:p>
      </dgm:t>
    </dgm:pt>
    <dgm:pt modelId="{6C9369E7-AFA2-4E49-9CBF-CEC568B9FA3A}" type="parTrans" cxnId="{D04F317C-7D20-DD4B-9864-6D7A04C8A98F}">
      <dgm:prSet/>
      <dgm:spPr/>
      <dgm:t>
        <a:bodyPr/>
        <a:lstStyle/>
        <a:p>
          <a:endParaRPr lang="en-US"/>
        </a:p>
      </dgm:t>
    </dgm:pt>
    <dgm:pt modelId="{46E241CD-2BE4-0745-BF5A-611D2B0C4974}" type="sibTrans" cxnId="{D04F317C-7D20-DD4B-9864-6D7A04C8A98F}">
      <dgm:prSet/>
      <dgm:spPr/>
      <dgm:t>
        <a:bodyPr/>
        <a:lstStyle/>
        <a:p>
          <a:endParaRPr lang="en-US"/>
        </a:p>
      </dgm:t>
    </dgm:pt>
    <dgm:pt modelId="{631518C5-FF48-304E-8B00-B253463D7BEB}">
      <dgm:prSet phldrT="[Text]"/>
      <dgm:spPr/>
      <dgm:t>
        <a:bodyPr/>
        <a:lstStyle/>
        <a:p>
          <a:r>
            <a:rPr lang="en-US" dirty="0" smtClean="0"/>
            <a:t>1 Operator at Hilo</a:t>
          </a:r>
          <a:endParaRPr lang="en-US" dirty="0"/>
        </a:p>
      </dgm:t>
    </dgm:pt>
    <dgm:pt modelId="{DB48CE7D-1461-3B43-970A-BBA0D67508CE}" type="parTrans" cxnId="{D8EFBFDF-3B81-994D-9D28-C81CEF63074A}">
      <dgm:prSet/>
      <dgm:spPr/>
      <dgm:t>
        <a:bodyPr/>
        <a:lstStyle/>
        <a:p>
          <a:endParaRPr lang="en-US"/>
        </a:p>
      </dgm:t>
    </dgm:pt>
    <dgm:pt modelId="{BDEE2ED0-B310-CE42-A477-997550B46088}" type="sibTrans" cxnId="{D8EFBFDF-3B81-994D-9D28-C81CEF63074A}">
      <dgm:prSet/>
      <dgm:spPr/>
      <dgm:t>
        <a:bodyPr/>
        <a:lstStyle/>
        <a:p>
          <a:endParaRPr lang="en-US"/>
        </a:p>
      </dgm:t>
    </dgm:pt>
    <dgm:pt modelId="{4D8445E0-2F42-3A4B-A754-394F47D2D57E}">
      <dgm:prSet phldrT="[Text]"/>
      <dgm:spPr>
        <a:solidFill>
          <a:schemeClr val="accent1">
            <a:alpha val="16000"/>
          </a:schemeClr>
        </a:solidFill>
      </dgm:spPr>
      <dgm:t>
        <a:bodyPr/>
        <a:lstStyle/>
        <a:p>
          <a:r>
            <a:rPr lang="en-US" dirty="0" smtClean="0"/>
            <a:t>1 SA (help)</a:t>
          </a:r>
          <a:endParaRPr lang="en-US" dirty="0"/>
        </a:p>
      </dgm:t>
    </dgm:pt>
    <dgm:pt modelId="{721CF34F-9411-7C42-83A2-79506284DA79}" type="parTrans" cxnId="{D9D107DA-2532-1B44-829C-178AD202B2D1}">
      <dgm:prSet/>
      <dgm:spPr/>
      <dgm:t>
        <a:bodyPr/>
        <a:lstStyle/>
        <a:p>
          <a:endParaRPr lang="en-US"/>
        </a:p>
      </dgm:t>
    </dgm:pt>
    <dgm:pt modelId="{4345F319-976F-3E4A-A6BD-41148432CE90}" type="sibTrans" cxnId="{D9D107DA-2532-1B44-829C-178AD202B2D1}">
      <dgm:prSet/>
      <dgm:spPr/>
      <dgm:t>
        <a:bodyPr/>
        <a:lstStyle/>
        <a:p>
          <a:endParaRPr lang="en-US"/>
        </a:p>
      </dgm:t>
    </dgm:pt>
    <dgm:pt modelId="{52BC68D6-9FED-6A41-92A1-F90914EC853D}" type="pres">
      <dgm:prSet presAssocID="{7424B4C9-EE32-B344-8160-0AD78885544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DBF70A6-90F0-944A-AE7B-E148CD064A1F}" type="pres">
      <dgm:prSet presAssocID="{7148CAEE-8C49-4B43-BA7F-12493D3B9DA2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3D8052-D063-4E45-9E0E-2D7CACEC899B}" type="pres">
      <dgm:prSet presAssocID="{7148CAEE-8C49-4B43-BA7F-12493D3B9DA2}" presName="gear1srcNode" presStyleLbl="node1" presStyleIdx="0" presStyleCnt="3"/>
      <dgm:spPr/>
      <dgm:t>
        <a:bodyPr/>
        <a:lstStyle/>
        <a:p>
          <a:endParaRPr lang="en-US"/>
        </a:p>
      </dgm:t>
    </dgm:pt>
    <dgm:pt modelId="{75D9D7FB-553B-4740-8564-B019411933E4}" type="pres">
      <dgm:prSet presAssocID="{7148CAEE-8C49-4B43-BA7F-12493D3B9DA2}" presName="gear1dstNode" presStyleLbl="node1" presStyleIdx="0" presStyleCnt="3"/>
      <dgm:spPr/>
      <dgm:t>
        <a:bodyPr/>
        <a:lstStyle/>
        <a:p>
          <a:endParaRPr lang="en-US"/>
        </a:p>
      </dgm:t>
    </dgm:pt>
    <dgm:pt modelId="{9CC6BA27-70C7-4741-B3D6-56D4397B9C5C}" type="pres">
      <dgm:prSet presAssocID="{631518C5-FF48-304E-8B00-B253463D7BEB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B68686-2B15-804C-92C7-3542A2D1AEFD}" type="pres">
      <dgm:prSet presAssocID="{631518C5-FF48-304E-8B00-B253463D7BEB}" presName="gear2srcNode" presStyleLbl="node1" presStyleIdx="1" presStyleCnt="3"/>
      <dgm:spPr/>
      <dgm:t>
        <a:bodyPr/>
        <a:lstStyle/>
        <a:p>
          <a:endParaRPr lang="en-US"/>
        </a:p>
      </dgm:t>
    </dgm:pt>
    <dgm:pt modelId="{9737B941-C9A9-4043-867E-AEE9C279615F}" type="pres">
      <dgm:prSet presAssocID="{631518C5-FF48-304E-8B00-B253463D7BEB}" presName="gear2dstNode" presStyleLbl="node1" presStyleIdx="1" presStyleCnt="3"/>
      <dgm:spPr/>
      <dgm:t>
        <a:bodyPr/>
        <a:lstStyle/>
        <a:p>
          <a:endParaRPr lang="en-US"/>
        </a:p>
      </dgm:t>
    </dgm:pt>
    <dgm:pt modelId="{47A0EF4E-518D-AE42-BCDE-70F0807AC8FE}" type="pres">
      <dgm:prSet presAssocID="{4D8445E0-2F42-3A4B-A754-394F47D2D57E}" presName="gear3" presStyleLbl="node1" presStyleIdx="2" presStyleCnt="3"/>
      <dgm:spPr/>
      <dgm:t>
        <a:bodyPr/>
        <a:lstStyle/>
        <a:p>
          <a:endParaRPr lang="en-US"/>
        </a:p>
      </dgm:t>
    </dgm:pt>
    <dgm:pt modelId="{B5E97D07-D110-A144-BE16-03BE3555F006}" type="pres">
      <dgm:prSet presAssocID="{4D8445E0-2F42-3A4B-A754-394F47D2D57E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AC6812-EBC2-E74E-832E-9D0D24AB99F9}" type="pres">
      <dgm:prSet presAssocID="{4D8445E0-2F42-3A4B-A754-394F47D2D57E}" presName="gear3srcNode" presStyleLbl="node1" presStyleIdx="2" presStyleCnt="3"/>
      <dgm:spPr/>
      <dgm:t>
        <a:bodyPr/>
        <a:lstStyle/>
        <a:p>
          <a:endParaRPr lang="en-US"/>
        </a:p>
      </dgm:t>
    </dgm:pt>
    <dgm:pt modelId="{981B2BCB-27E2-7D43-984B-D4DEC51923E2}" type="pres">
      <dgm:prSet presAssocID="{4D8445E0-2F42-3A4B-A754-394F47D2D57E}" presName="gear3dstNode" presStyleLbl="node1" presStyleIdx="2" presStyleCnt="3"/>
      <dgm:spPr/>
      <dgm:t>
        <a:bodyPr/>
        <a:lstStyle/>
        <a:p>
          <a:endParaRPr lang="en-US"/>
        </a:p>
      </dgm:t>
    </dgm:pt>
    <dgm:pt modelId="{265FAFCD-CC13-0641-AA1D-7C9CE2A82097}" type="pres">
      <dgm:prSet presAssocID="{46E241CD-2BE4-0745-BF5A-611D2B0C4974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94958774-5F8D-1941-963D-7D7C91E8F236}" type="pres">
      <dgm:prSet presAssocID="{BDEE2ED0-B310-CE42-A477-997550B46088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70D32203-DB17-8647-B892-4CC8DDFB0051}" type="pres">
      <dgm:prSet presAssocID="{4345F319-976F-3E4A-A6BD-41148432CE90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6C245D31-D501-CC41-A27C-50743F37D76E}" type="presOf" srcId="{7148CAEE-8C49-4B43-BA7F-12493D3B9DA2}" destId="{ADBF70A6-90F0-944A-AE7B-E148CD064A1F}" srcOrd="0" destOrd="0" presId="urn:microsoft.com/office/officeart/2005/8/layout/gear1"/>
    <dgm:cxn modelId="{CE3014FD-6ACD-684A-B310-F38DF8223A6A}" type="presOf" srcId="{4D8445E0-2F42-3A4B-A754-394F47D2D57E}" destId="{53AC6812-EBC2-E74E-832E-9D0D24AB99F9}" srcOrd="2" destOrd="0" presId="urn:microsoft.com/office/officeart/2005/8/layout/gear1"/>
    <dgm:cxn modelId="{28C625D4-132C-054B-8121-6CFCF74D123F}" type="presOf" srcId="{631518C5-FF48-304E-8B00-B253463D7BEB}" destId="{3BB68686-2B15-804C-92C7-3542A2D1AEFD}" srcOrd="1" destOrd="0" presId="urn:microsoft.com/office/officeart/2005/8/layout/gear1"/>
    <dgm:cxn modelId="{D04F317C-7D20-DD4B-9864-6D7A04C8A98F}" srcId="{7424B4C9-EE32-B344-8160-0AD788855440}" destId="{7148CAEE-8C49-4B43-BA7F-12493D3B9DA2}" srcOrd="0" destOrd="0" parTransId="{6C9369E7-AFA2-4E49-9CBF-CEC568B9FA3A}" sibTransId="{46E241CD-2BE4-0745-BF5A-611D2B0C4974}"/>
    <dgm:cxn modelId="{D8EFBFDF-3B81-994D-9D28-C81CEF63074A}" srcId="{7424B4C9-EE32-B344-8160-0AD788855440}" destId="{631518C5-FF48-304E-8B00-B253463D7BEB}" srcOrd="1" destOrd="0" parTransId="{DB48CE7D-1461-3B43-970A-BBA0D67508CE}" sibTransId="{BDEE2ED0-B310-CE42-A477-997550B46088}"/>
    <dgm:cxn modelId="{35F6FCB2-F1FC-274C-BBCA-9AE51547D7BD}" type="presOf" srcId="{4345F319-976F-3E4A-A6BD-41148432CE90}" destId="{70D32203-DB17-8647-B892-4CC8DDFB0051}" srcOrd="0" destOrd="0" presId="urn:microsoft.com/office/officeart/2005/8/layout/gear1"/>
    <dgm:cxn modelId="{C0CF0CEE-8B1E-784C-8541-F89DE66953FE}" type="presOf" srcId="{BDEE2ED0-B310-CE42-A477-997550B46088}" destId="{94958774-5F8D-1941-963D-7D7C91E8F236}" srcOrd="0" destOrd="0" presId="urn:microsoft.com/office/officeart/2005/8/layout/gear1"/>
    <dgm:cxn modelId="{303C4708-99A1-054A-AE08-ECA1DF4E3980}" type="presOf" srcId="{4D8445E0-2F42-3A4B-A754-394F47D2D57E}" destId="{47A0EF4E-518D-AE42-BCDE-70F0807AC8FE}" srcOrd="0" destOrd="0" presId="urn:microsoft.com/office/officeart/2005/8/layout/gear1"/>
    <dgm:cxn modelId="{38183D1A-D389-394B-9E10-51B0F7A2DF55}" type="presOf" srcId="{46E241CD-2BE4-0745-BF5A-611D2B0C4974}" destId="{265FAFCD-CC13-0641-AA1D-7C9CE2A82097}" srcOrd="0" destOrd="0" presId="urn:microsoft.com/office/officeart/2005/8/layout/gear1"/>
    <dgm:cxn modelId="{7BE01198-A17C-7E40-95FF-B2698D862232}" type="presOf" srcId="{7148CAEE-8C49-4B43-BA7F-12493D3B9DA2}" destId="{B83D8052-D063-4E45-9E0E-2D7CACEC899B}" srcOrd="1" destOrd="0" presId="urn:microsoft.com/office/officeart/2005/8/layout/gear1"/>
    <dgm:cxn modelId="{2E9BF2DC-2B97-314F-BA4A-2C4666D4ACB6}" type="presOf" srcId="{7148CAEE-8C49-4B43-BA7F-12493D3B9DA2}" destId="{75D9D7FB-553B-4740-8564-B019411933E4}" srcOrd="2" destOrd="0" presId="urn:microsoft.com/office/officeart/2005/8/layout/gear1"/>
    <dgm:cxn modelId="{1CF6621A-9DAE-0142-A173-D1BA55558E5A}" type="presOf" srcId="{4D8445E0-2F42-3A4B-A754-394F47D2D57E}" destId="{981B2BCB-27E2-7D43-984B-D4DEC51923E2}" srcOrd="3" destOrd="0" presId="urn:microsoft.com/office/officeart/2005/8/layout/gear1"/>
    <dgm:cxn modelId="{D4043894-3999-094E-859D-8617E3E73F3F}" type="presOf" srcId="{631518C5-FF48-304E-8B00-B253463D7BEB}" destId="{9CC6BA27-70C7-4741-B3D6-56D4397B9C5C}" srcOrd="0" destOrd="0" presId="urn:microsoft.com/office/officeart/2005/8/layout/gear1"/>
    <dgm:cxn modelId="{DCDD4D20-C8AB-B74C-8576-69812180092F}" type="presOf" srcId="{631518C5-FF48-304E-8B00-B253463D7BEB}" destId="{9737B941-C9A9-4043-867E-AEE9C279615F}" srcOrd="2" destOrd="0" presId="urn:microsoft.com/office/officeart/2005/8/layout/gear1"/>
    <dgm:cxn modelId="{D9D107DA-2532-1B44-829C-178AD202B2D1}" srcId="{7424B4C9-EE32-B344-8160-0AD788855440}" destId="{4D8445E0-2F42-3A4B-A754-394F47D2D57E}" srcOrd="2" destOrd="0" parTransId="{721CF34F-9411-7C42-83A2-79506284DA79}" sibTransId="{4345F319-976F-3E4A-A6BD-41148432CE90}"/>
    <dgm:cxn modelId="{AFC06E9E-0087-E844-AF2D-F3D8F0838118}" type="presOf" srcId="{4D8445E0-2F42-3A4B-A754-394F47D2D57E}" destId="{B5E97D07-D110-A144-BE16-03BE3555F006}" srcOrd="1" destOrd="0" presId="urn:microsoft.com/office/officeart/2005/8/layout/gear1"/>
    <dgm:cxn modelId="{3AA5E886-F7E1-0E45-A836-A20F897A574A}" type="presOf" srcId="{7424B4C9-EE32-B344-8160-0AD788855440}" destId="{52BC68D6-9FED-6A41-92A1-F90914EC853D}" srcOrd="0" destOrd="0" presId="urn:microsoft.com/office/officeart/2005/8/layout/gear1"/>
    <dgm:cxn modelId="{147E97E4-09E2-4E42-9D7E-64975E926EF6}" type="presParOf" srcId="{52BC68D6-9FED-6A41-92A1-F90914EC853D}" destId="{ADBF70A6-90F0-944A-AE7B-E148CD064A1F}" srcOrd="0" destOrd="0" presId="urn:microsoft.com/office/officeart/2005/8/layout/gear1"/>
    <dgm:cxn modelId="{A0C1DB73-D801-6347-BA00-C8377BF8113A}" type="presParOf" srcId="{52BC68D6-9FED-6A41-92A1-F90914EC853D}" destId="{B83D8052-D063-4E45-9E0E-2D7CACEC899B}" srcOrd="1" destOrd="0" presId="urn:microsoft.com/office/officeart/2005/8/layout/gear1"/>
    <dgm:cxn modelId="{B375AD56-6654-484B-8DFA-1BF545A4E62F}" type="presParOf" srcId="{52BC68D6-9FED-6A41-92A1-F90914EC853D}" destId="{75D9D7FB-553B-4740-8564-B019411933E4}" srcOrd="2" destOrd="0" presId="urn:microsoft.com/office/officeart/2005/8/layout/gear1"/>
    <dgm:cxn modelId="{44D85DE9-8B77-1E4E-B0D4-894C674904E6}" type="presParOf" srcId="{52BC68D6-9FED-6A41-92A1-F90914EC853D}" destId="{9CC6BA27-70C7-4741-B3D6-56D4397B9C5C}" srcOrd="3" destOrd="0" presId="urn:microsoft.com/office/officeart/2005/8/layout/gear1"/>
    <dgm:cxn modelId="{7E2833DD-0506-0347-95CB-EEAB1BD79CF7}" type="presParOf" srcId="{52BC68D6-9FED-6A41-92A1-F90914EC853D}" destId="{3BB68686-2B15-804C-92C7-3542A2D1AEFD}" srcOrd="4" destOrd="0" presId="urn:microsoft.com/office/officeart/2005/8/layout/gear1"/>
    <dgm:cxn modelId="{8AAC47ED-4D13-8948-A50A-D5E7D5D84AD8}" type="presParOf" srcId="{52BC68D6-9FED-6A41-92A1-F90914EC853D}" destId="{9737B941-C9A9-4043-867E-AEE9C279615F}" srcOrd="5" destOrd="0" presId="urn:microsoft.com/office/officeart/2005/8/layout/gear1"/>
    <dgm:cxn modelId="{1E7267CD-6C82-214F-AAE2-BD28C222907A}" type="presParOf" srcId="{52BC68D6-9FED-6A41-92A1-F90914EC853D}" destId="{47A0EF4E-518D-AE42-BCDE-70F0807AC8FE}" srcOrd="6" destOrd="0" presId="urn:microsoft.com/office/officeart/2005/8/layout/gear1"/>
    <dgm:cxn modelId="{68A41888-C733-5745-9FC7-CCF115AB7DF8}" type="presParOf" srcId="{52BC68D6-9FED-6A41-92A1-F90914EC853D}" destId="{B5E97D07-D110-A144-BE16-03BE3555F006}" srcOrd="7" destOrd="0" presId="urn:microsoft.com/office/officeart/2005/8/layout/gear1"/>
    <dgm:cxn modelId="{EB088ADC-F477-CE46-B9BC-B72D13027D03}" type="presParOf" srcId="{52BC68D6-9FED-6A41-92A1-F90914EC853D}" destId="{53AC6812-EBC2-E74E-832E-9D0D24AB99F9}" srcOrd="8" destOrd="0" presId="urn:microsoft.com/office/officeart/2005/8/layout/gear1"/>
    <dgm:cxn modelId="{6383E526-E9BC-544B-BC3C-5982C8E8B0CF}" type="presParOf" srcId="{52BC68D6-9FED-6A41-92A1-F90914EC853D}" destId="{981B2BCB-27E2-7D43-984B-D4DEC51923E2}" srcOrd="9" destOrd="0" presId="urn:microsoft.com/office/officeart/2005/8/layout/gear1"/>
    <dgm:cxn modelId="{1BC29A2B-4074-364A-B268-DB5AE2162CEB}" type="presParOf" srcId="{52BC68D6-9FED-6A41-92A1-F90914EC853D}" destId="{265FAFCD-CC13-0641-AA1D-7C9CE2A82097}" srcOrd="10" destOrd="0" presId="urn:microsoft.com/office/officeart/2005/8/layout/gear1"/>
    <dgm:cxn modelId="{5E6E0972-0938-E845-BEFA-353FC520AD2D}" type="presParOf" srcId="{52BC68D6-9FED-6A41-92A1-F90914EC853D}" destId="{94958774-5F8D-1941-963D-7D7C91E8F236}" srcOrd="11" destOrd="0" presId="urn:microsoft.com/office/officeart/2005/8/layout/gear1"/>
    <dgm:cxn modelId="{4B04CAF6-A10C-F844-87E7-0F0C7965D746}" type="presParOf" srcId="{52BC68D6-9FED-6A41-92A1-F90914EC853D}" destId="{70D32203-DB17-8647-B892-4CC8DDFB0051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424B4C9-EE32-B344-8160-0AD788855440}" type="doc">
      <dgm:prSet loTypeId="urn:microsoft.com/office/officeart/2005/8/layout/gear1" loCatId="" qsTypeId="urn:microsoft.com/office/officeart/2005/8/quickstyle/simple4" qsCatId="simple" csTypeId="urn:microsoft.com/office/officeart/2005/8/colors/accent1_2" csCatId="accent1" phldr="1"/>
      <dgm:spPr/>
    </dgm:pt>
    <dgm:pt modelId="{7148CAEE-8C49-4B43-BA7F-12493D3B9DA2}">
      <dgm:prSet phldrT="[Text]"/>
      <dgm:spPr>
        <a:gradFill flip="none" rotWithShape="0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en-US" dirty="0" smtClean="0"/>
            <a:t>1 SA</a:t>
          </a:r>
          <a:endParaRPr lang="en-US" dirty="0"/>
        </a:p>
      </dgm:t>
    </dgm:pt>
    <dgm:pt modelId="{6C9369E7-AFA2-4E49-9CBF-CEC568B9FA3A}" type="parTrans" cxnId="{D04F317C-7D20-DD4B-9864-6D7A04C8A98F}">
      <dgm:prSet/>
      <dgm:spPr/>
      <dgm:t>
        <a:bodyPr/>
        <a:lstStyle/>
        <a:p>
          <a:endParaRPr lang="en-US"/>
        </a:p>
      </dgm:t>
    </dgm:pt>
    <dgm:pt modelId="{46E241CD-2BE4-0745-BF5A-611D2B0C4974}" type="sibTrans" cxnId="{D04F317C-7D20-DD4B-9864-6D7A04C8A98F}">
      <dgm:prSet/>
      <dgm:spPr/>
      <dgm:t>
        <a:bodyPr/>
        <a:lstStyle/>
        <a:p>
          <a:endParaRPr lang="en-US"/>
        </a:p>
      </dgm:t>
    </dgm:pt>
    <dgm:pt modelId="{631518C5-FF48-304E-8B00-B253463D7BEB}">
      <dgm:prSet phldrT="[Text]"/>
      <dgm:spPr>
        <a:gradFill flip="none" rotWithShape="0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en-US" dirty="0" smtClean="0"/>
            <a:t>1 Operator</a:t>
          </a:r>
          <a:endParaRPr lang="en-US" dirty="0"/>
        </a:p>
      </dgm:t>
    </dgm:pt>
    <dgm:pt modelId="{DB48CE7D-1461-3B43-970A-BBA0D67508CE}" type="parTrans" cxnId="{D8EFBFDF-3B81-994D-9D28-C81CEF63074A}">
      <dgm:prSet/>
      <dgm:spPr/>
      <dgm:t>
        <a:bodyPr/>
        <a:lstStyle/>
        <a:p>
          <a:endParaRPr lang="en-US"/>
        </a:p>
      </dgm:t>
    </dgm:pt>
    <dgm:pt modelId="{BDEE2ED0-B310-CE42-A477-997550B46088}" type="sibTrans" cxnId="{D8EFBFDF-3B81-994D-9D28-C81CEF63074A}">
      <dgm:prSet/>
      <dgm:spPr/>
      <dgm:t>
        <a:bodyPr/>
        <a:lstStyle/>
        <a:p>
          <a:endParaRPr lang="en-US"/>
        </a:p>
      </dgm:t>
    </dgm:pt>
    <dgm:pt modelId="{52BC68D6-9FED-6A41-92A1-F90914EC853D}" type="pres">
      <dgm:prSet presAssocID="{7424B4C9-EE32-B344-8160-0AD78885544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DBF70A6-90F0-944A-AE7B-E148CD064A1F}" type="pres">
      <dgm:prSet presAssocID="{7148CAEE-8C49-4B43-BA7F-12493D3B9DA2}" presName="gear1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3D8052-D063-4E45-9E0E-2D7CACEC899B}" type="pres">
      <dgm:prSet presAssocID="{7148CAEE-8C49-4B43-BA7F-12493D3B9DA2}" presName="gear1srcNode" presStyleLbl="node1" presStyleIdx="0" presStyleCnt="2"/>
      <dgm:spPr/>
      <dgm:t>
        <a:bodyPr/>
        <a:lstStyle/>
        <a:p>
          <a:endParaRPr lang="en-US"/>
        </a:p>
      </dgm:t>
    </dgm:pt>
    <dgm:pt modelId="{75D9D7FB-553B-4740-8564-B019411933E4}" type="pres">
      <dgm:prSet presAssocID="{7148CAEE-8C49-4B43-BA7F-12493D3B9DA2}" presName="gear1dstNode" presStyleLbl="node1" presStyleIdx="0" presStyleCnt="2"/>
      <dgm:spPr/>
      <dgm:t>
        <a:bodyPr/>
        <a:lstStyle/>
        <a:p>
          <a:endParaRPr lang="en-US"/>
        </a:p>
      </dgm:t>
    </dgm:pt>
    <dgm:pt modelId="{9CC6BA27-70C7-4741-B3D6-56D4397B9C5C}" type="pres">
      <dgm:prSet presAssocID="{631518C5-FF48-304E-8B00-B253463D7BEB}" presName="gear2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B68686-2B15-804C-92C7-3542A2D1AEFD}" type="pres">
      <dgm:prSet presAssocID="{631518C5-FF48-304E-8B00-B253463D7BEB}" presName="gear2srcNode" presStyleLbl="node1" presStyleIdx="1" presStyleCnt="2"/>
      <dgm:spPr/>
      <dgm:t>
        <a:bodyPr/>
        <a:lstStyle/>
        <a:p>
          <a:endParaRPr lang="en-US"/>
        </a:p>
      </dgm:t>
    </dgm:pt>
    <dgm:pt modelId="{9737B941-C9A9-4043-867E-AEE9C279615F}" type="pres">
      <dgm:prSet presAssocID="{631518C5-FF48-304E-8B00-B253463D7BEB}" presName="gear2dstNode" presStyleLbl="node1" presStyleIdx="1" presStyleCnt="2"/>
      <dgm:spPr/>
      <dgm:t>
        <a:bodyPr/>
        <a:lstStyle/>
        <a:p>
          <a:endParaRPr lang="en-US"/>
        </a:p>
      </dgm:t>
    </dgm:pt>
    <dgm:pt modelId="{265FAFCD-CC13-0641-AA1D-7C9CE2A82097}" type="pres">
      <dgm:prSet presAssocID="{46E241CD-2BE4-0745-BF5A-611D2B0C4974}" presName="connector1" presStyleLbl="sibTrans2D1" presStyleIdx="0" presStyleCnt="2"/>
      <dgm:spPr/>
      <dgm:t>
        <a:bodyPr/>
        <a:lstStyle/>
        <a:p>
          <a:endParaRPr lang="en-US"/>
        </a:p>
      </dgm:t>
    </dgm:pt>
    <dgm:pt modelId="{94958774-5F8D-1941-963D-7D7C91E8F236}" type="pres">
      <dgm:prSet presAssocID="{BDEE2ED0-B310-CE42-A477-997550B46088}" presName="connector2" presStyleLbl="sibTrans2D1" presStyleIdx="1" presStyleCnt="2"/>
      <dgm:spPr/>
      <dgm:t>
        <a:bodyPr/>
        <a:lstStyle/>
        <a:p>
          <a:endParaRPr lang="en-US"/>
        </a:p>
      </dgm:t>
    </dgm:pt>
  </dgm:ptLst>
  <dgm:cxnLst>
    <dgm:cxn modelId="{B0308011-8B41-DE4D-BFE9-629321532EAA}" type="presOf" srcId="{46E241CD-2BE4-0745-BF5A-611D2B0C4974}" destId="{265FAFCD-CC13-0641-AA1D-7C9CE2A82097}" srcOrd="0" destOrd="0" presId="urn:microsoft.com/office/officeart/2005/8/layout/gear1"/>
    <dgm:cxn modelId="{888024E1-D8AF-B24F-87D4-C117E183FF32}" type="presOf" srcId="{631518C5-FF48-304E-8B00-B253463D7BEB}" destId="{9737B941-C9A9-4043-867E-AEE9C279615F}" srcOrd="2" destOrd="0" presId="urn:microsoft.com/office/officeart/2005/8/layout/gear1"/>
    <dgm:cxn modelId="{D04F317C-7D20-DD4B-9864-6D7A04C8A98F}" srcId="{7424B4C9-EE32-B344-8160-0AD788855440}" destId="{7148CAEE-8C49-4B43-BA7F-12493D3B9DA2}" srcOrd="0" destOrd="0" parTransId="{6C9369E7-AFA2-4E49-9CBF-CEC568B9FA3A}" sibTransId="{46E241CD-2BE4-0745-BF5A-611D2B0C4974}"/>
    <dgm:cxn modelId="{C788D8A1-EC66-7547-AAE7-CA0C63D12D82}" type="presOf" srcId="{631518C5-FF48-304E-8B00-B253463D7BEB}" destId="{3BB68686-2B15-804C-92C7-3542A2D1AEFD}" srcOrd="1" destOrd="0" presId="urn:microsoft.com/office/officeart/2005/8/layout/gear1"/>
    <dgm:cxn modelId="{D8EFBFDF-3B81-994D-9D28-C81CEF63074A}" srcId="{7424B4C9-EE32-B344-8160-0AD788855440}" destId="{631518C5-FF48-304E-8B00-B253463D7BEB}" srcOrd="1" destOrd="0" parTransId="{DB48CE7D-1461-3B43-970A-BBA0D67508CE}" sibTransId="{BDEE2ED0-B310-CE42-A477-997550B46088}"/>
    <dgm:cxn modelId="{B1DB15DD-B286-C74B-8953-F806086E488B}" type="presOf" srcId="{BDEE2ED0-B310-CE42-A477-997550B46088}" destId="{94958774-5F8D-1941-963D-7D7C91E8F236}" srcOrd="0" destOrd="0" presId="urn:microsoft.com/office/officeart/2005/8/layout/gear1"/>
    <dgm:cxn modelId="{A832354A-EBDB-4649-9318-E169329D6909}" type="presOf" srcId="{7148CAEE-8C49-4B43-BA7F-12493D3B9DA2}" destId="{ADBF70A6-90F0-944A-AE7B-E148CD064A1F}" srcOrd="0" destOrd="0" presId="urn:microsoft.com/office/officeart/2005/8/layout/gear1"/>
    <dgm:cxn modelId="{05D9BADC-5040-404F-8207-E8C1470B13B3}" type="presOf" srcId="{7148CAEE-8C49-4B43-BA7F-12493D3B9DA2}" destId="{B83D8052-D063-4E45-9E0E-2D7CACEC899B}" srcOrd="1" destOrd="0" presId="urn:microsoft.com/office/officeart/2005/8/layout/gear1"/>
    <dgm:cxn modelId="{87765D5F-63F2-7F43-9596-197765C7C016}" type="presOf" srcId="{631518C5-FF48-304E-8B00-B253463D7BEB}" destId="{9CC6BA27-70C7-4741-B3D6-56D4397B9C5C}" srcOrd="0" destOrd="0" presId="urn:microsoft.com/office/officeart/2005/8/layout/gear1"/>
    <dgm:cxn modelId="{AEBA318A-F4BA-8C47-86B4-F44C3623028B}" type="presOf" srcId="{7148CAEE-8C49-4B43-BA7F-12493D3B9DA2}" destId="{75D9D7FB-553B-4740-8564-B019411933E4}" srcOrd="2" destOrd="0" presId="urn:microsoft.com/office/officeart/2005/8/layout/gear1"/>
    <dgm:cxn modelId="{431A4861-105B-9042-8FE6-0C4E40499EC8}" type="presOf" srcId="{7424B4C9-EE32-B344-8160-0AD788855440}" destId="{52BC68D6-9FED-6A41-92A1-F90914EC853D}" srcOrd="0" destOrd="0" presId="urn:microsoft.com/office/officeart/2005/8/layout/gear1"/>
    <dgm:cxn modelId="{5F503C21-E3B3-2842-B39D-8997AD00B229}" type="presParOf" srcId="{52BC68D6-9FED-6A41-92A1-F90914EC853D}" destId="{ADBF70A6-90F0-944A-AE7B-E148CD064A1F}" srcOrd="0" destOrd="0" presId="urn:microsoft.com/office/officeart/2005/8/layout/gear1"/>
    <dgm:cxn modelId="{36A0B026-40EA-2341-BFBB-47307935BCA9}" type="presParOf" srcId="{52BC68D6-9FED-6A41-92A1-F90914EC853D}" destId="{B83D8052-D063-4E45-9E0E-2D7CACEC899B}" srcOrd="1" destOrd="0" presId="urn:microsoft.com/office/officeart/2005/8/layout/gear1"/>
    <dgm:cxn modelId="{9DE2C6D1-C1A9-714D-927D-98410B9F53BD}" type="presParOf" srcId="{52BC68D6-9FED-6A41-92A1-F90914EC853D}" destId="{75D9D7FB-553B-4740-8564-B019411933E4}" srcOrd="2" destOrd="0" presId="urn:microsoft.com/office/officeart/2005/8/layout/gear1"/>
    <dgm:cxn modelId="{ED9043D8-CFC5-C148-A4C7-D34CA2F757B6}" type="presParOf" srcId="{52BC68D6-9FED-6A41-92A1-F90914EC853D}" destId="{9CC6BA27-70C7-4741-B3D6-56D4397B9C5C}" srcOrd="3" destOrd="0" presId="urn:microsoft.com/office/officeart/2005/8/layout/gear1"/>
    <dgm:cxn modelId="{BE42207A-6416-9C49-AA7F-A5B3EBFE5261}" type="presParOf" srcId="{52BC68D6-9FED-6A41-92A1-F90914EC853D}" destId="{3BB68686-2B15-804C-92C7-3542A2D1AEFD}" srcOrd="4" destOrd="0" presId="urn:microsoft.com/office/officeart/2005/8/layout/gear1"/>
    <dgm:cxn modelId="{7765CCBC-4AD3-EE48-87D5-E7B55CF7087C}" type="presParOf" srcId="{52BC68D6-9FED-6A41-92A1-F90914EC853D}" destId="{9737B941-C9A9-4043-867E-AEE9C279615F}" srcOrd="5" destOrd="0" presId="urn:microsoft.com/office/officeart/2005/8/layout/gear1"/>
    <dgm:cxn modelId="{755EF893-B14B-1A49-8CA1-35FFE3ECCF49}" type="presParOf" srcId="{52BC68D6-9FED-6A41-92A1-F90914EC853D}" destId="{265FAFCD-CC13-0641-AA1D-7C9CE2A82097}" srcOrd="6" destOrd="0" presId="urn:microsoft.com/office/officeart/2005/8/layout/gear1"/>
    <dgm:cxn modelId="{2EC0AE83-6F09-0940-96F0-3C3ACD75F9AB}" type="presParOf" srcId="{52BC68D6-9FED-6A41-92A1-F90914EC853D}" destId="{94958774-5F8D-1941-963D-7D7C91E8F236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A8100BE-72D8-004A-9B3D-2FB0EBCD30F0}" type="doc">
      <dgm:prSet loTypeId="urn:microsoft.com/office/officeart/2008/layout/SquareAccent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1069D5-6416-274F-848C-75B264000E91}">
      <dgm:prSet phldrT="[Text]"/>
      <dgm:spPr/>
      <dgm:t>
        <a:bodyPr/>
        <a:lstStyle/>
        <a:p>
          <a:r>
            <a:rPr lang="en-US" dirty="0" smtClean="0"/>
            <a:t>Benefits</a:t>
          </a:r>
          <a:endParaRPr lang="en-US" dirty="0"/>
        </a:p>
      </dgm:t>
    </dgm:pt>
    <dgm:pt modelId="{475DD7D8-59FF-914E-BA56-A5640D48A233}" type="parTrans" cxnId="{5EFB594B-3768-514D-B47E-D6DC4EDB8124}">
      <dgm:prSet/>
      <dgm:spPr/>
      <dgm:t>
        <a:bodyPr/>
        <a:lstStyle/>
        <a:p>
          <a:endParaRPr lang="en-US"/>
        </a:p>
      </dgm:t>
    </dgm:pt>
    <dgm:pt modelId="{2EFAB6C0-3B73-124B-B50F-73F0DAF710FF}" type="sibTrans" cxnId="{5EFB594B-3768-514D-B47E-D6DC4EDB8124}">
      <dgm:prSet/>
      <dgm:spPr/>
      <dgm:t>
        <a:bodyPr/>
        <a:lstStyle/>
        <a:p>
          <a:endParaRPr lang="en-US"/>
        </a:p>
      </dgm:t>
    </dgm:pt>
    <dgm:pt modelId="{52036C8F-5B84-5540-BEF1-07E82C9CDFA8}">
      <dgm:prSet phldrT="[Text]"/>
      <dgm:spPr/>
      <dgm:t>
        <a:bodyPr/>
        <a:lstStyle/>
        <a:p>
          <a:r>
            <a:rPr lang="en-US" dirty="0" smtClean="0"/>
            <a:t>Reduce workloads of </a:t>
          </a:r>
          <a:r>
            <a:rPr lang="en-US" dirty="0" smtClean="0"/>
            <a:t>SAs</a:t>
          </a:r>
          <a:endParaRPr lang="en-US" dirty="0"/>
        </a:p>
      </dgm:t>
    </dgm:pt>
    <dgm:pt modelId="{D9BD31A2-B3D1-6646-A676-C0D252CABEE5}" type="parTrans" cxnId="{D1761433-04BB-9E4B-9256-C1CA568CEF4B}">
      <dgm:prSet/>
      <dgm:spPr/>
      <dgm:t>
        <a:bodyPr/>
        <a:lstStyle/>
        <a:p>
          <a:endParaRPr lang="en-US"/>
        </a:p>
      </dgm:t>
    </dgm:pt>
    <dgm:pt modelId="{CEB8A303-ACBC-CC4E-A133-9F0A9EEB9A15}" type="sibTrans" cxnId="{D1761433-04BB-9E4B-9256-C1CA568CEF4B}">
      <dgm:prSet/>
      <dgm:spPr/>
      <dgm:t>
        <a:bodyPr/>
        <a:lstStyle/>
        <a:p>
          <a:endParaRPr lang="en-US"/>
        </a:p>
      </dgm:t>
    </dgm:pt>
    <dgm:pt modelId="{EE1FC9C9-6E6B-6041-B71C-C70BC858AEA5}">
      <dgm:prSet phldrT="[Text]"/>
      <dgm:spPr/>
      <dgm:t>
        <a:bodyPr/>
        <a:lstStyle/>
        <a:p>
          <a:r>
            <a:rPr lang="en-US" dirty="0" smtClean="0"/>
            <a:t>Reduce summit traffic</a:t>
          </a:r>
          <a:endParaRPr lang="en-US" dirty="0"/>
        </a:p>
      </dgm:t>
    </dgm:pt>
    <dgm:pt modelId="{7776A731-3A4B-244A-9CFA-149BA033FDD4}" type="parTrans" cxnId="{12C4DCBC-54B3-C641-999D-7C86355B7D7F}">
      <dgm:prSet/>
      <dgm:spPr/>
      <dgm:t>
        <a:bodyPr/>
        <a:lstStyle/>
        <a:p>
          <a:endParaRPr lang="en-US"/>
        </a:p>
      </dgm:t>
    </dgm:pt>
    <dgm:pt modelId="{8275CA81-88D1-4E41-9AF7-898EE061D70A}" type="sibTrans" cxnId="{12C4DCBC-54B3-C641-999D-7C86355B7D7F}">
      <dgm:prSet/>
      <dgm:spPr/>
      <dgm:t>
        <a:bodyPr/>
        <a:lstStyle/>
        <a:p>
          <a:endParaRPr lang="en-US"/>
        </a:p>
      </dgm:t>
    </dgm:pt>
    <dgm:pt modelId="{6814C07F-A72A-4E46-8EF3-0E6435F8B13D}">
      <dgm:prSet phldrT="[Text]"/>
      <dgm:spPr/>
      <dgm:t>
        <a:bodyPr/>
        <a:lstStyle/>
        <a:p>
          <a:r>
            <a:rPr lang="en-US" dirty="0" smtClean="0"/>
            <a:t>Con.</a:t>
          </a:r>
          <a:endParaRPr lang="en-US" dirty="0"/>
        </a:p>
      </dgm:t>
    </dgm:pt>
    <dgm:pt modelId="{020F11F2-4A39-B142-81E7-44A47C2760B8}" type="parTrans" cxnId="{E5B14F88-1EE9-6F4D-A4E6-78FA36595588}">
      <dgm:prSet/>
      <dgm:spPr/>
      <dgm:t>
        <a:bodyPr/>
        <a:lstStyle/>
        <a:p>
          <a:endParaRPr lang="en-US"/>
        </a:p>
      </dgm:t>
    </dgm:pt>
    <dgm:pt modelId="{169D9EBF-8004-DD48-826E-2AB8A6028AB1}" type="sibTrans" cxnId="{E5B14F88-1EE9-6F4D-A4E6-78FA36595588}">
      <dgm:prSet/>
      <dgm:spPr/>
      <dgm:t>
        <a:bodyPr/>
        <a:lstStyle/>
        <a:p>
          <a:endParaRPr lang="en-US"/>
        </a:p>
      </dgm:t>
    </dgm:pt>
    <dgm:pt modelId="{BF63BB1B-1300-1749-8BF0-C98590D17D77}">
      <dgm:prSet phldrT="[Text]"/>
      <dgm:spPr/>
      <dgm:t>
        <a:bodyPr/>
        <a:lstStyle/>
        <a:p>
          <a:r>
            <a:rPr lang="en-US" dirty="0" smtClean="0"/>
            <a:t>Difficulty of troubleshooting</a:t>
          </a:r>
          <a:endParaRPr lang="en-US" dirty="0"/>
        </a:p>
      </dgm:t>
    </dgm:pt>
    <dgm:pt modelId="{0C086163-041F-CD4D-8BBE-EEF8FC65AB91}" type="parTrans" cxnId="{F436A1AA-47DD-794E-9E35-8453B1DB6562}">
      <dgm:prSet/>
      <dgm:spPr/>
      <dgm:t>
        <a:bodyPr/>
        <a:lstStyle/>
        <a:p>
          <a:endParaRPr lang="en-US"/>
        </a:p>
      </dgm:t>
    </dgm:pt>
    <dgm:pt modelId="{A0F0C2B9-F36A-6A48-8830-4E0AD12547FA}" type="sibTrans" cxnId="{F436A1AA-47DD-794E-9E35-8453B1DB6562}">
      <dgm:prSet/>
      <dgm:spPr/>
      <dgm:t>
        <a:bodyPr/>
        <a:lstStyle/>
        <a:p>
          <a:endParaRPr lang="en-US"/>
        </a:p>
      </dgm:t>
    </dgm:pt>
    <dgm:pt modelId="{0F937289-57B5-D64A-A6D8-AA62B5AA1364}">
      <dgm:prSet phldrT="[Text]"/>
      <dgm:spPr/>
      <dgm:t>
        <a:bodyPr/>
        <a:lstStyle/>
        <a:p>
          <a:r>
            <a:rPr lang="en-US" dirty="0" smtClean="0"/>
            <a:t>Reduce travel/HP expenses</a:t>
          </a:r>
          <a:endParaRPr lang="en-US" dirty="0"/>
        </a:p>
      </dgm:t>
    </dgm:pt>
    <dgm:pt modelId="{3BDD6A40-3574-D44B-A0D8-95944810EC11}" type="parTrans" cxnId="{FF4BDD70-4B1B-CF4C-A42D-FBD6743AA614}">
      <dgm:prSet/>
      <dgm:spPr/>
      <dgm:t>
        <a:bodyPr/>
        <a:lstStyle/>
        <a:p>
          <a:endParaRPr lang="en-US"/>
        </a:p>
      </dgm:t>
    </dgm:pt>
    <dgm:pt modelId="{12C2B962-E5F5-9744-A6E6-F1723C5F8F71}" type="sibTrans" cxnId="{FF4BDD70-4B1B-CF4C-A42D-FBD6743AA614}">
      <dgm:prSet/>
      <dgm:spPr/>
      <dgm:t>
        <a:bodyPr/>
        <a:lstStyle/>
        <a:p>
          <a:endParaRPr lang="en-US"/>
        </a:p>
      </dgm:t>
    </dgm:pt>
    <dgm:pt modelId="{168004F7-4151-C149-B7C9-A107E9A5D721}">
      <dgm:prSet phldrT="[Text]"/>
      <dgm:spPr/>
      <dgm:t>
        <a:bodyPr/>
        <a:lstStyle/>
        <a:p>
          <a:r>
            <a:rPr lang="en-US" dirty="0" smtClean="0"/>
            <a:t>Accommodation/food service in Hilo</a:t>
          </a:r>
          <a:endParaRPr lang="en-US" dirty="0"/>
        </a:p>
      </dgm:t>
    </dgm:pt>
    <dgm:pt modelId="{CE52CE5F-6F99-AD4C-91FB-1458487561A4}" type="parTrans" cxnId="{82DE4962-82EC-CC46-907E-A800328E186B}">
      <dgm:prSet/>
      <dgm:spPr/>
      <dgm:t>
        <a:bodyPr/>
        <a:lstStyle/>
        <a:p>
          <a:endParaRPr lang="en-US"/>
        </a:p>
      </dgm:t>
    </dgm:pt>
    <dgm:pt modelId="{EA6B5598-1DB4-C844-A41E-A709147951AA}" type="sibTrans" cxnId="{82DE4962-82EC-CC46-907E-A800328E186B}">
      <dgm:prSet/>
      <dgm:spPr/>
      <dgm:t>
        <a:bodyPr/>
        <a:lstStyle/>
        <a:p>
          <a:endParaRPr lang="en-US"/>
        </a:p>
      </dgm:t>
    </dgm:pt>
    <dgm:pt modelId="{7FC62A96-9427-C54B-843E-3CAC73D745B4}">
      <dgm:prSet phldrT="[Text]"/>
      <dgm:spPr/>
      <dgm:t>
        <a:bodyPr/>
        <a:lstStyle/>
        <a:p>
          <a:r>
            <a:rPr lang="en-US" dirty="0" smtClean="0"/>
            <a:t>Difficulty of communication with observers</a:t>
          </a:r>
          <a:endParaRPr lang="en-US" dirty="0"/>
        </a:p>
      </dgm:t>
    </dgm:pt>
    <dgm:pt modelId="{DAF774DA-EDE2-BC49-80B0-5A25A1F35B9D}" type="parTrans" cxnId="{37EFCECC-2BAF-3D4C-819E-4ECD8293DF6D}">
      <dgm:prSet/>
      <dgm:spPr/>
      <dgm:t>
        <a:bodyPr/>
        <a:lstStyle/>
        <a:p>
          <a:endParaRPr lang="en-US"/>
        </a:p>
      </dgm:t>
    </dgm:pt>
    <dgm:pt modelId="{58727B7F-7804-554C-A743-A49DBF4500D9}" type="sibTrans" cxnId="{37EFCECC-2BAF-3D4C-819E-4ECD8293DF6D}">
      <dgm:prSet/>
      <dgm:spPr/>
      <dgm:t>
        <a:bodyPr/>
        <a:lstStyle/>
        <a:p>
          <a:endParaRPr lang="en-US"/>
        </a:p>
      </dgm:t>
    </dgm:pt>
    <dgm:pt modelId="{524DADE7-1625-C947-927D-9ED3B3F4D805}">
      <dgm:prSet phldrT="[Text]"/>
      <dgm:spPr/>
      <dgm:t>
        <a:bodyPr/>
        <a:lstStyle/>
        <a:p>
          <a:r>
            <a:rPr lang="en-US" dirty="0" smtClean="0"/>
            <a:t>Data quality control</a:t>
          </a:r>
          <a:endParaRPr lang="en-US" dirty="0"/>
        </a:p>
      </dgm:t>
    </dgm:pt>
    <dgm:pt modelId="{53006CB8-85F6-5446-A7E7-567F100D6222}" type="parTrans" cxnId="{D2014C11-041F-5B4F-A8FA-FA2A28333DE1}">
      <dgm:prSet/>
      <dgm:spPr/>
      <dgm:t>
        <a:bodyPr/>
        <a:lstStyle/>
        <a:p>
          <a:endParaRPr lang="en-US"/>
        </a:p>
      </dgm:t>
    </dgm:pt>
    <dgm:pt modelId="{0527214E-B65D-6643-BCA5-52A4F0EF1E94}" type="sibTrans" cxnId="{D2014C11-041F-5B4F-A8FA-FA2A28333DE1}">
      <dgm:prSet/>
      <dgm:spPr/>
      <dgm:t>
        <a:bodyPr/>
        <a:lstStyle/>
        <a:p>
          <a:endParaRPr lang="en-US"/>
        </a:p>
      </dgm:t>
    </dgm:pt>
    <dgm:pt modelId="{BC470208-BD13-3449-9915-2FAF0CBF44EA}">
      <dgm:prSet phldrT="[Text]"/>
      <dgm:spPr/>
      <dgm:t>
        <a:bodyPr/>
        <a:lstStyle/>
        <a:p>
          <a:r>
            <a:rPr lang="en-US" dirty="0" smtClean="0"/>
            <a:t>Needs more work for staffs (Queue Coordinator, FQA staff, IQA by SA)</a:t>
          </a:r>
          <a:endParaRPr lang="en-US" dirty="0"/>
        </a:p>
      </dgm:t>
    </dgm:pt>
    <dgm:pt modelId="{0E1CA49A-42E1-F94F-AAEB-354BED97CE27}" type="parTrans" cxnId="{179F9B76-68E8-C444-9003-43A1C58DD65E}">
      <dgm:prSet/>
      <dgm:spPr/>
      <dgm:t>
        <a:bodyPr/>
        <a:lstStyle/>
        <a:p>
          <a:endParaRPr lang="en-US"/>
        </a:p>
      </dgm:t>
    </dgm:pt>
    <dgm:pt modelId="{90615A5D-555C-9444-985D-B315FAC79112}" type="sibTrans" cxnId="{179F9B76-68E8-C444-9003-43A1C58DD65E}">
      <dgm:prSet/>
      <dgm:spPr/>
      <dgm:t>
        <a:bodyPr/>
        <a:lstStyle/>
        <a:p>
          <a:endParaRPr lang="en-US"/>
        </a:p>
      </dgm:t>
    </dgm:pt>
    <dgm:pt modelId="{93FF2E3C-8D1E-AF48-AC8F-F907A789337A}">
      <dgm:prSet phldrT="[Text]"/>
      <dgm:spPr/>
      <dgm:t>
        <a:bodyPr/>
        <a:lstStyle/>
        <a:p>
          <a:r>
            <a:rPr lang="en-US" dirty="0" smtClean="0"/>
            <a:t>Efficient survey observation</a:t>
          </a:r>
          <a:endParaRPr lang="en-US" dirty="0"/>
        </a:p>
      </dgm:t>
    </dgm:pt>
    <dgm:pt modelId="{34BCB7FA-402C-5546-B8F2-34A176899C2E}" type="parTrans" cxnId="{013037CD-C98E-0E4D-AC4F-41DFD9AB3306}">
      <dgm:prSet/>
      <dgm:spPr/>
      <dgm:t>
        <a:bodyPr/>
        <a:lstStyle/>
        <a:p>
          <a:endParaRPr lang="en-US"/>
        </a:p>
      </dgm:t>
    </dgm:pt>
    <dgm:pt modelId="{60D7449C-D98F-E64B-A478-D27A4AF37138}" type="sibTrans" cxnId="{013037CD-C98E-0E4D-AC4F-41DFD9AB3306}">
      <dgm:prSet/>
      <dgm:spPr/>
      <dgm:t>
        <a:bodyPr/>
        <a:lstStyle/>
        <a:p>
          <a:endParaRPr lang="en-US"/>
        </a:p>
      </dgm:t>
    </dgm:pt>
    <dgm:pt modelId="{2DAF0508-62B8-3547-825A-ECC953D10113}">
      <dgm:prSet phldrT="[Text]"/>
      <dgm:spPr/>
      <dgm:t>
        <a:bodyPr/>
        <a:lstStyle/>
        <a:p>
          <a:r>
            <a:rPr lang="en-US" dirty="0" smtClean="0"/>
            <a:t>Allow Time Series observation (Cadency, Variable,...)</a:t>
          </a:r>
          <a:endParaRPr lang="en-US" dirty="0"/>
        </a:p>
      </dgm:t>
    </dgm:pt>
    <dgm:pt modelId="{6A0192A7-6274-A243-8606-1EA5BE1C9451}" type="parTrans" cxnId="{6D563E47-639E-9940-AC3A-C20B55DA4673}">
      <dgm:prSet/>
      <dgm:spPr/>
      <dgm:t>
        <a:bodyPr/>
        <a:lstStyle/>
        <a:p>
          <a:endParaRPr lang="en-US"/>
        </a:p>
      </dgm:t>
    </dgm:pt>
    <dgm:pt modelId="{3EF0F1A6-14CC-4442-8451-5E353F629F28}" type="sibTrans" cxnId="{6D563E47-639E-9940-AC3A-C20B55DA4673}">
      <dgm:prSet/>
      <dgm:spPr/>
      <dgm:t>
        <a:bodyPr/>
        <a:lstStyle/>
        <a:p>
          <a:endParaRPr lang="en-US"/>
        </a:p>
      </dgm:t>
    </dgm:pt>
    <dgm:pt modelId="{1DA93D84-3074-C844-B78E-46933822D880}">
      <dgm:prSet phldrT="[Text]"/>
      <dgm:spPr/>
      <dgm:t>
        <a:bodyPr/>
        <a:lstStyle/>
        <a:p>
          <a:r>
            <a:rPr lang="en-US" dirty="0" smtClean="0"/>
            <a:t>Needs easy UI for observers (soft wares)</a:t>
          </a:r>
          <a:endParaRPr lang="en-US" dirty="0"/>
        </a:p>
      </dgm:t>
    </dgm:pt>
    <dgm:pt modelId="{942DDEBC-41E1-4E4E-9B9D-956DA25412F9}" type="parTrans" cxnId="{25C6564A-70A5-0244-BFA1-9433FE944579}">
      <dgm:prSet/>
      <dgm:spPr/>
      <dgm:t>
        <a:bodyPr/>
        <a:lstStyle/>
        <a:p>
          <a:endParaRPr lang="en-US"/>
        </a:p>
      </dgm:t>
    </dgm:pt>
    <dgm:pt modelId="{2D268558-E03C-B04F-9674-E34CD845CFCD}" type="sibTrans" cxnId="{25C6564A-70A5-0244-BFA1-9433FE944579}">
      <dgm:prSet/>
      <dgm:spPr/>
      <dgm:t>
        <a:bodyPr/>
        <a:lstStyle/>
        <a:p>
          <a:endParaRPr lang="en-US"/>
        </a:p>
      </dgm:t>
    </dgm:pt>
    <dgm:pt modelId="{7C487F19-22AA-8C44-9D1E-AA31C13E69FB}" type="pres">
      <dgm:prSet presAssocID="{9A8100BE-72D8-004A-9B3D-2FB0EBCD30F0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F8053CE7-26BE-E64D-8C75-7618E9FD889F}" type="pres">
      <dgm:prSet presAssocID="{7F1069D5-6416-274F-848C-75B264000E91}" presName="root" presStyleCnt="0">
        <dgm:presLayoutVars>
          <dgm:chMax/>
          <dgm:chPref/>
        </dgm:presLayoutVars>
      </dgm:prSet>
      <dgm:spPr/>
    </dgm:pt>
    <dgm:pt modelId="{68FA0DB5-E897-1240-8C4C-157733DB6264}" type="pres">
      <dgm:prSet presAssocID="{7F1069D5-6416-274F-848C-75B264000E91}" presName="rootComposite" presStyleCnt="0">
        <dgm:presLayoutVars/>
      </dgm:prSet>
      <dgm:spPr/>
    </dgm:pt>
    <dgm:pt modelId="{5ADFBCAA-3A02-8D4C-AB20-7A8DE026B2E8}" type="pres">
      <dgm:prSet presAssocID="{7F1069D5-6416-274F-848C-75B264000E91}" presName="ParentAccent" presStyleLbl="alignNode1" presStyleIdx="0" presStyleCnt="2" custScaleX="92599" custLinFactNeighborX="-6376" custLinFactNeighborY="12995"/>
      <dgm:spPr/>
    </dgm:pt>
    <dgm:pt modelId="{7E801E62-63B2-FC42-9A55-593EE5FEDA3C}" type="pres">
      <dgm:prSet presAssocID="{7F1069D5-6416-274F-848C-75B264000E91}" presName="ParentSmallAccent" presStyleLbl="fgAcc1" presStyleIdx="0" presStyleCnt="2" custLinFactNeighborX="-36419" custLinFactNeighborY="2611"/>
      <dgm:spPr/>
    </dgm:pt>
    <dgm:pt modelId="{3F932182-0072-DB44-BF24-0F7E5734FEE6}" type="pres">
      <dgm:prSet presAssocID="{7F1069D5-6416-274F-848C-75B264000E91}" presName="Parent" presStyleLbl="revTx" presStyleIdx="0" presStyleCnt="13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FA41DA-7E99-7142-9536-6EFC29C85A98}" type="pres">
      <dgm:prSet presAssocID="{7F1069D5-6416-274F-848C-75B264000E91}" presName="childShape" presStyleCnt="0">
        <dgm:presLayoutVars>
          <dgm:chMax val="0"/>
          <dgm:chPref val="0"/>
        </dgm:presLayoutVars>
      </dgm:prSet>
      <dgm:spPr/>
    </dgm:pt>
    <dgm:pt modelId="{CE677D9C-D8F8-3D4A-8A24-D912AFB681CE}" type="pres">
      <dgm:prSet presAssocID="{52036C8F-5B84-5540-BEF1-07E82C9CDFA8}" presName="childComposite" presStyleCnt="0">
        <dgm:presLayoutVars>
          <dgm:chMax val="0"/>
          <dgm:chPref val="0"/>
        </dgm:presLayoutVars>
      </dgm:prSet>
      <dgm:spPr/>
    </dgm:pt>
    <dgm:pt modelId="{6CA01686-7CC0-A249-AD04-FF2497D7E27C}" type="pres">
      <dgm:prSet presAssocID="{52036C8F-5B84-5540-BEF1-07E82C9CDFA8}" presName="ChildAccent" presStyleLbl="solidFgAcc1" presStyleIdx="0" presStyleCnt="11"/>
      <dgm:spPr/>
      <dgm:t>
        <a:bodyPr/>
        <a:lstStyle/>
        <a:p>
          <a:endParaRPr lang="en-US"/>
        </a:p>
      </dgm:t>
    </dgm:pt>
    <dgm:pt modelId="{34F584A7-FFA7-2842-8746-ED1C2AADE1E2}" type="pres">
      <dgm:prSet presAssocID="{52036C8F-5B84-5540-BEF1-07E82C9CDFA8}" presName="Child" presStyleLbl="revTx" presStyleIdx="1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849EE3-498B-304D-A96E-33A7425B12E1}" type="pres">
      <dgm:prSet presAssocID="{EE1FC9C9-6E6B-6041-B71C-C70BC858AEA5}" presName="childComposite" presStyleCnt="0">
        <dgm:presLayoutVars>
          <dgm:chMax val="0"/>
          <dgm:chPref val="0"/>
        </dgm:presLayoutVars>
      </dgm:prSet>
      <dgm:spPr/>
    </dgm:pt>
    <dgm:pt modelId="{1CACA340-8D0A-2A43-8923-204BA92775EC}" type="pres">
      <dgm:prSet presAssocID="{EE1FC9C9-6E6B-6041-B71C-C70BC858AEA5}" presName="ChildAccent" presStyleLbl="solidFgAcc1" presStyleIdx="1" presStyleCnt="11"/>
      <dgm:spPr/>
      <dgm:t>
        <a:bodyPr/>
        <a:lstStyle/>
        <a:p>
          <a:endParaRPr lang="en-US"/>
        </a:p>
      </dgm:t>
    </dgm:pt>
    <dgm:pt modelId="{4443A507-C1A3-C149-B2B1-B9F4708C7C57}" type="pres">
      <dgm:prSet presAssocID="{EE1FC9C9-6E6B-6041-B71C-C70BC858AEA5}" presName="Child" presStyleLbl="revTx" presStyleIdx="2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BA2CF3-6C04-6A4F-A0F1-39099208D554}" type="pres">
      <dgm:prSet presAssocID="{0F937289-57B5-D64A-A6D8-AA62B5AA1364}" presName="childComposite" presStyleCnt="0">
        <dgm:presLayoutVars>
          <dgm:chMax val="0"/>
          <dgm:chPref val="0"/>
        </dgm:presLayoutVars>
      </dgm:prSet>
      <dgm:spPr/>
    </dgm:pt>
    <dgm:pt modelId="{BF0D370F-1E41-764D-ADDC-64578BCBC452}" type="pres">
      <dgm:prSet presAssocID="{0F937289-57B5-D64A-A6D8-AA62B5AA1364}" presName="ChildAccent" presStyleLbl="solidFgAcc1" presStyleIdx="2" presStyleCnt="11"/>
      <dgm:spPr/>
      <dgm:t>
        <a:bodyPr/>
        <a:lstStyle/>
        <a:p>
          <a:endParaRPr lang="en-US"/>
        </a:p>
      </dgm:t>
    </dgm:pt>
    <dgm:pt modelId="{E4A4F7F4-4234-1341-BB3F-D0990C841F98}" type="pres">
      <dgm:prSet presAssocID="{0F937289-57B5-D64A-A6D8-AA62B5AA1364}" presName="Child" presStyleLbl="revTx" presStyleIdx="3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FD0968-F19B-2445-9EA9-57CDE21E1427}" type="pres">
      <dgm:prSet presAssocID="{524DADE7-1625-C947-927D-9ED3B3F4D805}" presName="childComposite" presStyleCnt="0">
        <dgm:presLayoutVars>
          <dgm:chMax val="0"/>
          <dgm:chPref val="0"/>
        </dgm:presLayoutVars>
      </dgm:prSet>
      <dgm:spPr/>
    </dgm:pt>
    <dgm:pt modelId="{594DBE03-3466-D547-A662-7CABFE032D0E}" type="pres">
      <dgm:prSet presAssocID="{524DADE7-1625-C947-927D-9ED3B3F4D805}" presName="ChildAccent" presStyleLbl="solidFgAcc1" presStyleIdx="3" presStyleCnt="11"/>
      <dgm:spPr/>
    </dgm:pt>
    <dgm:pt modelId="{383F126D-B515-454F-AF57-E710F2623537}" type="pres">
      <dgm:prSet presAssocID="{524DADE7-1625-C947-927D-9ED3B3F4D805}" presName="Child" presStyleLbl="revTx" presStyleIdx="4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089085-60A3-E043-A957-ED389311959D}" type="pres">
      <dgm:prSet presAssocID="{93FF2E3C-8D1E-AF48-AC8F-F907A789337A}" presName="childComposite" presStyleCnt="0">
        <dgm:presLayoutVars>
          <dgm:chMax val="0"/>
          <dgm:chPref val="0"/>
        </dgm:presLayoutVars>
      </dgm:prSet>
      <dgm:spPr/>
    </dgm:pt>
    <dgm:pt modelId="{2EF3D973-F117-2740-B299-210D26282760}" type="pres">
      <dgm:prSet presAssocID="{93FF2E3C-8D1E-AF48-AC8F-F907A789337A}" presName="ChildAccent" presStyleLbl="solidFgAcc1" presStyleIdx="4" presStyleCnt="11"/>
      <dgm:spPr/>
    </dgm:pt>
    <dgm:pt modelId="{547E282F-E362-7744-A2E5-00BD77285460}" type="pres">
      <dgm:prSet presAssocID="{93FF2E3C-8D1E-AF48-AC8F-F907A789337A}" presName="Child" presStyleLbl="revTx" presStyleIdx="5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ABC0FC-4CD7-7743-BC10-08EC3D2DC0DE}" type="pres">
      <dgm:prSet presAssocID="{2DAF0508-62B8-3547-825A-ECC953D10113}" presName="childComposite" presStyleCnt="0">
        <dgm:presLayoutVars>
          <dgm:chMax val="0"/>
          <dgm:chPref val="0"/>
        </dgm:presLayoutVars>
      </dgm:prSet>
      <dgm:spPr/>
    </dgm:pt>
    <dgm:pt modelId="{80DC743B-AB5D-BC4C-9BE0-BBE048A57E9F}" type="pres">
      <dgm:prSet presAssocID="{2DAF0508-62B8-3547-825A-ECC953D10113}" presName="ChildAccent" presStyleLbl="solidFgAcc1" presStyleIdx="5" presStyleCnt="11"/>
      <dgm:spPr/>
    </dgm:pt>
    <dgm:pt modelId="{A76DBA83-74F3-6940-B88F-677285D5FF51}" type="pres">
      <dgm:prSet presAssocID="{2DAF0508-62B8-3547-825A-ECC953D10113}" presName="Child" presStyleLbl="revTx" presStyleIdx="6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2BEF6A-82C9-7E4F-9E19-89E2B6DE7649}" type="pres">
      <dgm:prSet presAssocID="{6814C07F-A72A-4E46-8EF3-0E6435F8B13D}" presName="root" presStyleCnt="0">
        <dgm:presLayoutVars>
          <dgm:chMax/>
          <dgm:chPref/>
        </dgm:presLayoutVars>
      </dgm:prSet>
      <dgm:spPr/>
    </dgm:pt>
    <dgm:pt modelId="{FB0E41C2-1685-1449-92D0-3AD6437F8DA6}" type="pres">
      <dgm:prSet presAssocID="{6814C07F-A72A-4E46-8EF3-0E6435F8B13D}" presName="rootComposite" presStyleCnt="0">
        <dgm:presLayoutVars/>
      </dgm:prSet>
      <dgm:spPr/>
    </dgm:pt>
    <dgm:pt modelId="{7C5E25DB-F036-2D47-9612-39292C12621D}" type="pres">
      <dgm:prSet presAssocID="{6814C07F-A72A-4E46-8EF3-0E6435F8B13D}" presName="ParentAccent" presStyleLbl="alignNode1" presStyleIdx="1" presStyleCnt="2" custScaleX="108347" custScaleY="105066" custLinFactNeighborX="-3849" custLinFactNeighborY="13632"/>
      <dgm:spPr/>
    </dgm:pt>
    <dgm:pt modelId="{1501D907-29E4-244C-8182-93C48C9FEF18}" type="pres">
      <dgm:prSet presAssocID="{6814C07F-A72A-4E46-8EF3-0E6435F8B13D}" presName="ParentSmallAccent" presStyleLbl="fgAcc1" presStyleIdx="1" presStyleCnt="2" custLinFactX="-9152" custLinFactNeighborX="-100000" custLinFactNeighborY="-8732"/>
      <dgm:spPr/>
    </dgm:pt>
    <dgm:pt modelId="{F480447A-060E-5C4B-B37B-C895922EBA2C}" type="pres">
      <dgm:prSet presAssocID="{6814C07F-A72A-4E46-8EF3-0E6435F8B13D}" presName="Parent" presStyleLbl="revTx" presStyleIdx="7" presStyleCnt="13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9F12FA-E227-B642-B0B9-AF3C62F3EB0F}" type="pres">
      <dgm:prSet presAssocID="{6814C07F-A72A-4E46-8EF3-0E6435F8B13D}" presName="childShape" presStyleCnt="0">
        <dgm:presLayoutVars>
          <dgm:chMax val="0"/>
          <dgm:chPref val="0"/>
        </dgm:presLayoutVars>
      </dgm:prSet>
      <dgm:spPr/>
    </dgm:pt>
    <dgm:pt modelId="{0177E7BB-4D40-EE4A-A923-EFCE748A2C6D}" type="pres">
      <dgm:prSet presAssocID="{BF63BB1B-1300-1749-8BF0-C98590D17D77}" presName="childComposite" presStyleCnt="0">
        <dgm:presLayoutVars>
          <dgm:chMax val="0"/>
          <dgm:chPref val="0"/>
        </dgm:presLayoutVars>
      </dgm:prSet>
      <dgm:spPr/>
    </dgm:pt>
    <dgm:pt modelId="{C8E7CBEF-DDAB-054C-87D2-E2FC7D2F24F9}" type="pres">
      <dgm:prSet presAssocID="{BF63BB1B-1300-1749-8BF0-C98590D17D77}" presName="ChildAccent" presStyleLbl="solidFgAcc1" presStyleIdx="6" presStyleCnt="11" custLinFactNeighborX="-52392"/>
      <dgm:spPr/>
      <dgm:t>
        <a:bodyPr/>
        <a:lstStyle/>
        <a:p>
          <a:endParaRPr lang="en-US"/>
        </a:p>
      </dgm:t>
    </dgm:pt>
    <dgm:pt modelId="{6C25BECC-FD96-2E46-BEEA-86D6AA794B02}" type="pres">
      <dgm:prSet presAssocID="{BF63BB1B-1300-1749-8BF0-C98590D17D77}" presName="Child" presStyleLbl="revTx" presStyleIdx="8" presStyleCnt="13" custScaleX="108347" custScaleY="1050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659884-85F9-804B-B5F9-B9933B63F138}" type="pres">
      <dgm:prSet presAssocID="{168004F7-4151-C149-B7C9-A107E9A5D721}" presName="childComposite" presStyleCnt="0">
        <dgm:presLayoutVars>
          <dgm:chMax val="0"/>
          <dgm:chPref val="0"/>
        </dgm:presLayoutVars>
      </dgm:prSet>
      <dgm:spPr/>
    </dgm:pt>
    <dgm:pt modelId="{A54C1DC8-E452-3141-8B0E-2CC3859C0BB9}" type="pres">
      <dgm:prSet presAssocID="{168004F7-4151-C149-B7C9-A107E9A5D721}" presName="ChildAccent" presStyleLbl="solidFgAcc1" presStyleIdx="7" presStyleCnt="11" custLinFactNeighborX="-52392"/>
      <dgm:spPr/>
    </dgm:pt>
    <dgm:pt modelId="{4427B5D7-9FB9-AC49-9466-41F9241F0094}" type="pres">
      <dgm:prSet presAssocID="{168004F7-4151-C149-B7C9-A107E9A5D721}" presName="Child" presStyleLbl="revTx" presStyleIdx="9" presStyleCnt="13" custScaleX="108347" custScaleY="1050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0315FA-77EB-9B4C-B7AC-EAA1FEE4FF0C}" type="pres">
      <dgm:prSet presAssocID="{7FC62A96-9427-C54B-843E-3CAC73D745B4}" presName="childComposite" presStyleCnt="0">
        <dgm:presLayoutVars>
          <dgm:chMax val="0"/>
          <dgm:chPref val="0"/>
        </dgm:presLayoutVars>
      </dgm:prSet>
      <dgm:spPr/>
    </dgm:pt>
    <dgm:pt modelId="{B26CDBE7-6FBD-9247-ACA1-B9B6523D193C}" type="pres">
      <dgm:prSet presAssocID="{7FC62A96-9427-C54B-843E-3CAC73D745B4}" presName="ChildAccent" presStyleLbl="solidFgAcc1" presStyleIdx="8" presStyleCnt="11" custLinFactNeighborX="-52392"/>
      <dgm:spPr/>
    </dgm:pt>
    <dgm:pt modelId="{3A1DDA0A-FBDC-A44D-8126-86EDA5D8475D}" type="pres">
      <dgm:prSet presAssocID="{7FC62A96-9427-C54B-843E-3CAC73D745B4}" presName="Child" presStyleLbl="revTx" presStyleIdx="10" presStyleCnt="13" custScaleX="108347" custScaleY="1050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665052-5555-6F44-A031-947A00CD96A1}" type="pres">
      <dgm:prSet presAssocID="{1DA93D84-3074-C844-B78E-46933822D880}" presName="childComposite" presStyleCnt="0">
        <dgm:presLayoutVars>
          <dgm:chMax val="0"/>
          <dgm:chPref val="0"/>
        </dgm:presLayoutVars>
      </dgm:prSet>
      <dgm:spPr/>
    </dgm:pt>
    <dgm:pt modelId="{2506958F-6229-8549-97D4-3F1A96B8B3BE}" type="pres">
      <dgm:prSet presAssocID="{1DA93D84-3074-C844-B78E-46933822D880}" presName="ChildAccent" presStyleLbl="solidFgAcc1" presStyleIdx="9" presStyleCnt="11" custLinFactNeighborX="-52392"/>
      <dgm:spPr/>
    </dgm:pt>
    <dgm:pt modelId="{A13B5221-729C-2347-8BC7-4D92CEEA0CB8}" type="pres">
      <dgm:prSet presAssocID="{1DA93D84-3074-C844-B78E-46933822D880}" presName="Child" presStyleLbl="revTx" presStyleIdx="11" presStyleCnt="13" custScaleX="108347" custScaleY="1050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BD6A92-A0F2-4743-8782-5C6F43C7E409}" type="pres">
      <dgm:prSet presAssocID="{BC470208-BD13-3449-9915-2FAF0CBF44EA}" presName="childComposite" presStyleCnt="0">
        <dgm:presLayoutVars>
          <dgm:chMax val="0"/>
          <dgm:chPref val="0"/>
        </dgm:presLayoutVars>
      </dgm:prSet>
      <dgm:spPr/>
    </dgm:pt>
    <dgm:pt modelId="{B76EA85E-2D65-934D-A3C7-63A60CEE8222}" type="pres">
      <dgm:prSet presAssocID="{BC470208-BD13-3449-9915-2FAF0CBF44EA}" presName="ChildAccent" presStyleLbl="solidFgAcc1" presStyleIdx="10" presStyleCnt="11" custLinFactNeighborX="-52392"/>
      <dgm:spPr/>
    </dgm:pt>
    <dgm:pt modelId="{093D0B8B-E454-664C-BE84-9F3B775B811A}" type="pres">
      <dgm:prSet presAssocID="{BC470208-BD13-3449-9915-2FAF0CBF44EA}" presName="Child" presStyleLbl="revTx" presStyleIdx="12" presStyleCnt="13" custScaleX="108347" custScaleY="1050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BAB9E7-0754-5C49-AE3D-1B450A137724}" type="presOf" srcId="{EE1FC9C9-6E6B-6041-B71C-C70BC858AEA5}" destId="{4443A507-C1A3-C149-B2B1-B9F4708C7C57}" srcOrd="0" destOrd="0" presId="urn:microsoft.com/office/officeart/2008/layout/SquareAccentList"/>
    <dgm:cxn modelId="{FF4BDD70-4B1B-CF4C-A42D-FBD6743AA614}" srcId="{7F1069D5-6416-274F-848C-75B264000E91}" destId="{0F937289-57B5-D64A-A6D8-AA62B5AA1364}" srcOrd="2" destOrd="0" parTransId="{3BDD6A40-3574-D44B-A0D8-95944810EC11}" sibTransId="{12C2B962-E5F5-9744-A6E6-F1723C5F8F71}"/>
    <dgm:cxn modelId="{E8437FFE-D670-6B4C-95F6-6645EBCB02F4}" type="presOf" srcId="{7FC62A96-9427-C54B-843E-3CAC73D745B4}" destId="{3A1DDA0A-FBDC-A44D-8126-86EDA5D8475D}" srcOrd="0" destOrd="0" presId="urn:microsoft.com/office/officeart/2008/layout/SquareAccentList"/>
    <dgm:cxn modelId="{47331428-2BDF-D54A-99B3-526530160F2B}" type="presOf" srcId="{BC470208-BD13-3449-9915-2FAF0CBF44EA}" destId="{093D0B8B-E454-664C-BE84-9F3B775B811A}" srcOrd="0" destOrd="0" presId="urn:microsoft.com/office/officeart/2008/layout/SquareAccentList"/>
    <dgm:cxn modelId="{013037CD-C98E-0E4D-AC4F-41DFD9AB3306}" srcId="{7F1069D5-6416-274F-848C-75B264000E91}" destId="{93FF2E3C-8D1E-AF48-AC8F-F907A789337A}" srcOrd="4" destOrd="0" parTransId="{34BCB7FA-402C-5546-B8F2-34A176899C2E}" sibTransId="{60D7449C-D98F-E64B-A478-D27A4AF37138}"/>
    <dgm:cxn modelId="{5EFB594B-3768-514D-B47E-D6DC4EDB8124}" srcId="{9A8100BE-72D8-004A-9B3D-2FB0EBCD30F0}" destId="{7F1069D5-6416-274F-848C-75B264000E91}" srcOrd="0" destOrd="0" parTransId="{475DD7D8-59FF-914E-BA56-A5640D48A233}" sibTransId="{2EFAB6C0-3B73-124B-B50F-73F0DAF710FF}"/>
    <dgm:cxn modelId="{F436A1AA-47DD-794E-9E35-8453B1DB6562}" srcId="{6814C07F-A72A-4E46-8EF3-0E6435F8B13D}" destId="{BF63BB1B-1300-1749-8BF0-C98590D17D77}" srcOrd="0" destOrd="0" parTransId="{0C086163-041F-CD4D-8BBE-EEF8FC65AB91}" sibTransId="{A0F0C2B9-F36A-6A48-8830-4E0AD12547FA}"/>
    <dgm:cxn modelId="{95F2BED3-C3AF-7445-AD55-6AB855BAC00F}" type="presOf" srcId="{93FF2E3C-8D1E-AF48-AC8F-F907A789337A}" destId="{547E282F-E362-7744-A2E5-00BD77285460}" srcOrd="0" destOrd="0" presId="urn:microsoft.com/office/officeart/2008/layout/SquareAccentList"/>
    <dgm:cxn modelId="{F2222777-B3DA-0341-B658-0C4B0ECA5786}" type="presOf" srcId="{524DADE7-1625-C947-927D-9ED3B3F4D805}" destId="{383F126D-B515-454F-AF57-E710F2623537}" srcOrd="0" destOrd="0" presId="urn:microsoft.com/office/officeart/2008/layout/SquareAccentList"/>
    <dgm:cxn modelId="{E5B14F88-1EE9-6F4D-A4E6-78FA36595588}" srcId="{9A8100BE-72D8-004A-9B3D-2FB0EBCD30F0}" destId="{6814C07F-A72A-4E46-8EF3-0E6435F8B13D}" srcOrd="1" destOrd="0" parTransId="{020F11F2-4A39-B142-81E7-44A47C2760B8}" sibTransId="{169D9EBF-8004-DD48-826E-2AB8A6028AB1}"/>
    <dgm:cxn modelId="{89A043E4-5114-5E48-AA97-BF49469DA23E}" type="presOf" srcId="{1DA93D84-3074-C844-B78E-46933822D880}" destId="{A13B5221-729C-2347-8BC7-4D92CEEA0CB8}" srcOrd="0" destOrd="0" presId="urn:microsoft.com/office/officeart/2008/layout/SquareAccentList"/>
    <dgm:cxn modelId="{E474ED28-465D-324C-BD3F-E6A699121CAA}" type="presOf" srcId="{6814C07F-A72A-4E46-8EF3-0E6435F8B13D}" destId="{F480447A-060E-5C4B-B37B-C895922EBA2C}" srcOrd="0" destOrd="0" presId="urn:microsoft.com/office/officeart/2008/layout/SquareAccentList"/>
    <dgm:cxn modelId="{37EFCECC-2BAF-3D4C-819E-4ECD8293DF6D}" srcId="{6814C07F-A72A-4E46-8EF3-0E6435F8B13D}" destId="{7FC62A96-9427-C54B-843E-3CAC73D745B4}" srcOrd="2" destOrd="0" parTransId="{DAF774DA-EDE2-BC49-80B0-5A25A1F35B9D}" sibTransId="{58727B7F-7804-554C-A743-A49DBF4500D9}"/>
    <dgm:cxn modelId="{69F8CC53-B81D-7040-BA58-2D01222ADD89}" type="presOf" srcId="{9A8100BE-72D8-004A-9B3D-2FB0EBCD30F0}" destId="{7C487F19-22AA-8C44-9D1E-AA31C13E69FB}" srcOrd="0" destOrd="0" presId="urn:microsoft.com/office/officeart/2008/layout/SquareAccentList"/>
    <dgm:cxn modelId="{F5287C4F-2791-8C4B-93F0-47641C4A2889}" type="presOf" srcId="{BF63BB1B-1300-1749-8BF0-C98590D17D77}" destId="{6C25BECC-FD96-2E46-BEEA-86D6AA794B02}" srcOrd="0" destOrd="0" presId="urn:microsoft.com/office/officeart/2008/layout/SquareAccentList"/>
    <dgm:cxn modelId="{D1761433-04BB-9E4B-9256-C1CA568CEF4B}" srcId="{7F1069D5-6416-274F-848C-75B264000E91}" destId="{52036C8F-5B84-5540-BEF1-07E82C9CDFA8}" srcOrd="0" destOrd="0" parTransId="{D9BD31A2-B3D1-6646-A676-C0D252CABEE5}" sibTransId="{CEB8A303-ACBC-CC4E-A133-9F0A9EEB9A15}"/>
    <dgm:cxn modelId="{6D563E47-639E-9940-AC3A-C20B55DA4673}" srcId="{7F1069D5-6416-274F-848C-75B264000E91}" destId="{2DAF0508-62B8-3547-825A-ECC953D10113}" srcOrd="5" destOrd="0" parTransId="{6A0192A7-6274-A243-8606-1EA5BE1C9451}" sibTransId="{3EF0F1A6-14CC-4442-8451-5E353F629F28}"/>
    <dgm:cxn modelId="{179F9B76-68E8-C444-9003-43A1C58DD65E}" srcId="{6814C07F-A72A-4E46-8EF3-0E6435F8B13D}" destId="{BC470208-BD13-3449-9915-2FAF0CBF44EA}" srcOrd="4" destOrd="0" parTransId="{0E1CA49A-42E1-F94F-AAEB-354BED97CE27}" sibTransId="{90615A5D-555C-9444-985D-B315FAC79112}"/>
    <dgm:cxn modelId="{6E7DB97C-E3FB-E74D-B1C6-2578DBCB8C4A}" type="presOf" srcId="{52036C8F-5B84-5540-BEF1-07E82C9CDFA8}" destId="{34F584A7-FFA7-2842-8746-ED1C2AADE1E2}" srcOrd="0" destOrd="0" presId="urn:microsoft.com/office/officeart/2008/layout/SquareAccentList"/>
    <dgm:cxn modelId="{12C4DCBC-54B3-C641-999D-7C86355B7D7F}" srcId="{7F1069D5-6416-274F-848C-75B264000E91}" destId="{EE1FC9C9-6E6B-6041-B71C-C70BC858AEA5}" srcOrd="1" destOrd="0" parTransId="{7776A731-3A4B-244A-9CFA-149BA033FDD4}" sibTransId="{8275CA81-88D1-4E41-9AF7-898EE061D70A}"/>
    <dgm:cxn modelId="{5E9F2D14-2688-784C-9ABC-18FB78008CE5}" type="presOf" srcId="{0F937289-57B5-D64A-A6D8-AA62B5AA1364}" destId="{E4A4F7F4-4234-1341-BB3F-D0990C841F98}" srcOrd="0" destOrd="0" presId="urn:microsoft.com/office/officeart/2008/layout/SquareAccentList"/>
    <dgm:cxn modelId="{FF003C2A-1693-7443-8459-99FB51FF871F}" type="presOf" srcId="{7F1069D5-6416-274F-848C-75B264000E91}" destId="{3F932182-0072-DB44-BF24-0F7E5734FEE6}" srcOrd="0" destOrd="0" presId="urn:microsoft.com/office/officeart/2008/layout/SquareAccentList"/>
    <dgm:cxn modelId="{D2014C11-041F-5B4F-A8FA-FA2A28333DE1}" srcId="{7F1069D5-6416-274F-848C-75B264000E91}" destId="{524DADE7-1625-C947-927D-9ED3B3F4D805}" srcOrd="3" destOrd="0" parTransId="{53006CB8-85F6-5446-A7E7-567F100D6222}" sibTransId="{0527214E-B65D-6643-BCA5-52A4F0EF1E94}"/>
    <dgm:cxn modelId="{9DCBE47C-F079-E44B-9600-4709ED168DA8}" type="presOf" srcId="{2DAF0508-62B8-3547-825A-ECC953D10113}" destId="{A76DBA83-74F3-6940-B88F-677285D5FF51}" srcOrd="0" destOrd="0" presId="urn:microsoft.com/office/officeart/2008/layout/SquareAccentList"/>
    <dgm:cxn modelId="{25C6564A-70A5-0244-BFA1-9433FE944579}" srcId="{6814C07F-A72A-4E46-8EF3-0E6435F8B13D}" destId="{1DA93D84-3074-C844-B78E-46933822D880}" srcOrd="3" destOrd="0" parTransId="{942DDEBC-41E1-4E4E-9B9D-956DA25412F9}" sibTransId="{2D268558-E03C-B04F-9674-E34CD845CFCD}"/>
    <dgm:cxn modelId="{FBA066CC-DCA6-6A4E-978A-1119EED42C32}" type="presOf" srcId="{168004F7-4151-C149-B7C9-A107E9A5D721}" destId="{4427B5D7-9FB9-AC49-9466-41F9241F0094}" srcOrd="0" destOrd="0" presId="urn:microsoft.com/office/officeart/2008/layout/SquareAccentList"/>
    <dgm:cxn modelId="{82DE4962-82EC-CC46-907E-A800328E186B}" srcId="{6814C07F-A72A-4E46-8EF3-0E6435F8B13D}" destId="{168004F7-4151-C149-B7C9-A107E9A5D721}" srcOrd="1" destOrd="0" parTransId="{CE52CE5F-6F99-AD4C-91FB-1458487561A4}" sibTransId="{EA6B5598-1DB4-C844-A41E-A709147951AA}"/>
    <dgm:cxn modelId="{18AFBB44-8CA7-874A-AE70-51397B387EB9}" type="presParOf" srcId="{7C487F19-22AA-8C44-9D1E-AA31C13E69FB}" destId="{F8053CE7-26BE-E64D-8C75-7618E9FD889F}" srcOrd="0" destOrd="0" presId="urn:microsoft.com/office/officeart/2008/layout/SquareAccentList"/>
    <dgm:cxn modelId="{E7771665-14A9-CD47-9F38-4ABAC4B8AF0B}" type="presParOf" srcId="{F8053CE7-26BE-E64D-8C75-7618E9FD889F}" destId="{68FA0DB5-E897-1240-8C4C-157733DB6264}" srcOrd="0" destOrd="0" presId="urn:microsoft.com/office/officeart/2008/layout/SquareAccentList"/>
    <dgm:cxn modelId="{0E49ED4C-FD70-0E41-A515-5FC39C4F6732}" type="presParOf" srcId="{68FA0DB5-E897-1240-8C4C-157733DB6264}" destId="{5ADFBCAA-3A02-8D4C-AB20-7A8DE026B2E8}" srcOrd="0" destOrd="0" presId="urn:microsoft.com/office/officeart/2008/layout/SquareAccentList"/>
    <dgm:cxn modelId="{222758EE-970F-754A-A4FB-46E642389C4C}" type="presParOf" srcId="{68FA0DB5-E897-1240-8C4C-157733DB6264}" destId="{7E801E62-63B2-FC42-9A55-593EE5FEDA3C}" srcOrd="1" destOrd="0" presId="urn:microsoft.com/office/officeart/2008/layout/SquareAccentList"/>
    <dgm:cxn modelId="{AE79BD46-7142-054A-BE05-E82A357B6478}" type="presParOf" srcId="{68FA0DB5-E897-1240-8C4C-157733DB6264}" destId="{3F932182-0072-DB44-BF24-0F7E5734FEE6}" srcOrd="2" destOrd="0" presId="urn:microsoft.com/office/officeart/2008/layout/SquareAccentList"/>
    <dgm:cxn modelId="{643D7848-A9E3-B04B-9CAE-588FF444AB9C}" type="presParOf" srcId="{F8053CE7-26BE-E64D-8C75-7618E9FD889F}" destId="{16FA41DA-7E99-7142-9536-6EFC29C85A98}" srcOrd="1" destOrd="0" presId="urn:microsoft.com/office/officeart/2008/layout/SquareAccentList"/>
    <dgm:cxn modelId="{D279ADC5-971A-994D-AB2B-7EEC754243E1}" type="presParOf" srcId="{16FA41DA-7E99-7142-9536-6EFC29C85A98}" destId="{CE677D9C-D8F8-3D4A-8A24-D912AFB681CE}" srcOrd="0" destOrd="0" presId="urn:microsoft.com/office/officeart/2008/layout/SquareAccentList"/>
    <dgm:cxn modelId="{AFFE4AF5-522D-D249-B701-C0E63F5BEA45}" type="presParOf" srcId="{CE677D9C-D8F8-3D4A-8A24-D912AFB681CE}" destId="{6CA01686-7CC0-A249-AD04-FF2497D7E27C}" srcOrd="0" destOrd="0" presId="urn:microsoft.com/office/officeart/2008/layout/SquareAccentList"/>
    <dgm:cxn modelId="{2ED3938A-1FDD-5348-AE1A-F8966BA01AE9}" type="presParOf" srcId="{CE677D9C-D8F8-3D4A-8A24-D912AFB681CE}" destId="{34F584A7-FFA7-2842-8746-ED1C2AADE1E2}" srcOrd="1" destOrd="0" presId="urn:microsoft.com/office/officeart/2008/layout/SquareAccentList"/>
    <dgm:cxn modelId="{B9083697-4449-0344-A2AA-79A1D62A89B2}" type="presParOf" srcId="{16FA41DA-7E99-7142-9536-6EFC29C85A98}" destId="{BD849EE3-498B-304D-A96E-33A7425B12E1}" srcOrd="1" destOrd="0" presId="urn:microsoft.com/office/officeart/2008/layout/SquareAccentList"/>
    <dgm:cxn modelId="{55F4A5FD-930B-9145-A0F4-9075E1DC0FEA}" type="presParOf" srcId="{BD849EE3-498B-304D-A96E-33A7425B12E1}" destId="{1CACA340-8D0A-2A43-8923-204BA92775EC}" srcOrd="0" destOrd="0" presId="urn:microsoft.com/office/officeart/2008/layout/SquareAccentList"/>
    <dgm:cxn modelId="{5ABA84EF-B3B6-3345-95DA-112C10A0659F}" type="presParOf" srcId="{BD849EE3-498B-304D-A96E-33A7425B12E1}" destId="{4443A507-C1A3-C149-B2B1-B9F4708C7C57}" srcOrd="1" destOrd="0" presId="urn:microsoft.com/office/officeart/2008/layout/SquareAccentList"/>
    <dgm:cxn modelId="{E1444FFF-AEEF-BA41-848B-B4638D3CEE3F}" type="presParOf" srcId="{16FA41DA-7E99-7142-9536-6EFC29C85A98}" destId="{7BBA2CF3-6C04-6A4F-A0F1-39099208D554}" srcOrd="2" destOrd="0" presId="urn:microsoft.com/office/officeart/2008/layout/SquareAccentList"/>
    <dgm:cxn modelId="{B44F6B59-959E-144C-8539-A7974D133F0C}" type="presParOf" srcId="{7BBA2CF3-6C04-6A4F-A0F1-39099208D554}" destId="{BF0D370F-1E41-764D-ADDC-64578BCBC452}" srcOrd="0" destOrd="0" presId="urn:microsoft.com/office/officeart/2008/layout/SquareAccentList"/>
    <dgm:cxn modelId="{2C86F808-CBB4-7A42-9D5D-5E1F35D84F4E}" type="presParOf" srcId="{7BBA2CF3-6C04-6A4F-A0F1-39099208D554}" destId="{E4A4F7F4-4234-1341-BB3F-D0990C841F98}" srcOrd="1" destOrd="0" presId="urn:microsoft.com/office/officeart/2008/layout/SquareAccentList"/>
    <dgm:cxn modelId="{C87BFBF3-B40E-7044-A070-BE049186C627}" type="presParOf" srcId="{16FA41DA-7E99-7142-9536-6EFC29C85A98}" destId="{71FD0968-F19B-2445-9EA9-57CDE21E1427}" srcOrd="3" destOrd="0" presId="urn:microsoft.com/office/officeart/2008/layout/SquareAccentList"/>
    <dgm:cxn modelId="{D83964F3-3CBF-C040-AE87-B5033D891F72}" type="presParOf" srcId="{71FD0968-F19B-2445-9EA9-57CDE21E1427}" destId="{594DBE03-3466-D547-A662-7CABFE032D0E}" srcOrd="0" destOrd="0" presId="urn:microsoft.com/office/officeart/2008/layout/SquareAccentList"/>
    <dgm:cxn modelId="{5331294B-089B-5147-A1C4-5C3EA520A5C1}" type="presParOf" srcId="{71FD0968-F19B-2445-9EA9-57CDE21E1427}" destId="{383F126D-B515-454F-AF57-E710F2623537}" srcOrd="1" destOrd="0" presId="urn:microsoft.com/office/officeart/2008/layout/SquareAccentList"/>
    <dgm:cxn modelId="{29BEA19A-9A3F-E442-B43C-0C55E5CB0FF9}" type="presParOf" srcId="{16FA41DA-7E99-7142-9536-6EFC29C85A98}" destId="{6A089085-60A3-E043-A957-ED389311959D}" srcOrd="4" destOrd="0" presId="urn:microsoft.com/office/officeart/2008/layout/SquareAccentList"/>
    <dgm:cxn modelId="{5B857C33-37C2-6F40-A8CE-1321E927A8AF}" type="presParOf" srcId="{6A089085-60A3-E043-A957-ED389311959D}" destId="{2EF3D973-F117-2740-B299-210D26282760}" srcOrd="0" destOrd="0" presId="urn:microsoft.com/office/officeart/2008/layout/SquareAccentList"/>
    <dgm:cxn modelId="{B589E524-D6BB-984A-B4D4-7B132CC9CC86}" type="presParOf" srcId="{6A089085-60A3-E043-A957-ED389311959D}" destId="{547E282F-E362-7744-A2E5-00BD77285460}" srcOrd="1" destOrd="0" presId="urn:microsoft.com/office/officeart/2008/layout/SquareAccentList"/>
    <dgm:cxn modelId="{38F078F3-522B-2849-9952-A678F26746C5}" type="presParOf" srcId="{16FA41DA-7E99-7142-9536-6EFC29C85A98}" destId="{3FABC0FC-4CD7-7743-BC10-08EC3D2DC0DE}" srcOrd="5" destOrd="0" presId="urn:microsoft.com/office/officeart/2008/layout/SquareAccentList"/>
    <dgm:cxn modelId="{396A08A3-986A-6B49-B057-0C7B6DB5317D}" type="presParOf" srcId="{3FABC0FC-4CD7-7743-BC10-08EC3D2DC0DE}" destId="{80DC743B-AB5D-BC4C-9BE0-BBE048A57E9F}" srcOrd="0" destOrd="0" presId="urn:microsoft.com/office/officeart/2008/layout/SquareAccentList"/>
    <dgm:cxn modelId="{BB674203-D4FF-344D-971B-2B68071EDD27}" type="presParOf" srcId="{3FABC0FC-4CD7-7743-BC10-08EC3D2DC0DE}" destId="{A76DBA83-74F3-6940-B88F-677285D5FF51}" srcOrd="1" destOrd="0" presId="urn:microsoft.com/office/officeart/2008/layout/SquareAccentList"/>
    <dgm:cxn modelId="{DC9499ED-4652-8D4E-AA45-F612BD57B54B}" type="presParOf" srcId="{7C487F19-22AA-8C44-9D1E-AA31C13E69FB}" destId="{742BEF6A-82C9-7E4F-9E19-89E2B6DE7649}" srcOrd="1" destOrd="0" presId="urn:microsoft.com/office/officeart/2008/layout/SquareAccentList"/>
    <dgm:cxn modelId="{459BFC2F-FBB5-FC4D-8D80-EC040CDF0467}" type="presParOf" srcId="{742BEF6A-82C9-7E4F-9E19-89E2B6DE7649}" destId="{FB0E41C2-1685-1449-92D0-3AD6437F8DA6}" srcOrd="0" destOrd="0" presId="urn:microsoft.com/office/officeart/2008/layout/SquareAccentList"/>
    <dgm:cxn modelId="{786CD8B2-0DB4-BD4A-8E3D-5D2154174F2D}" type="presParOf" srcId="{FB0E41C2-1685-1449-92D0-3AD6437F8DA6}" destId="{7C5E25DB-F036-2D47-9612-39292C12621D}" srcOrd="0" destOrd="0" presId="urn:microsoft.com/office/officeart/2008/layout/SquareAccentList"/>
    <dgm:cxn modelId="{8F12B089-D02E-EC47-8637-D15649675109}" type="presParOf" srcId="{FB0E41C2-1685-1449-92D0-3AD6437F8DA6}" destId="{1501D907-29E4-244C-8182-93C48C9FEF18}" srcOrd="1" destOrd="0" presId="urn:microsoft.com/office/officeart/2008/layout/SquareAccentList"/>
    <dgm:cxn modelId="{BCD8D7F9-AA75-7344-AC68-A846A67D6333}" type="presParOf" srcId="{FB0E41C2-1685-1449-92D0-3AD6437F8DA6}" destId="{F480447A-060E-5C4B-B37B-C895922EBA2C}" srcOrd="2" destOrd="0" presId="urn:microsoft.com/office/officeart/2008/layout/SquareAccentList"/>
    <dgm:cxn modelId="{1B6EE2C5-0D73-B640-B91C-CFC96E098876}" type="presParOf" srcId="{742BEF6A-82C9-7E4F-9E19-89E2B6DE7649}" destId="{A99F12FA-E227-B642-B0B9-AF3C62F3EB0F}" srcOrd="1" destOrd="0" presId="urn:microsoft.com/office/officeart/2008/layout/SquareAccentList"/>
    <dgm:cxn modelId="{1548BBE7-7765-2543-B67F-25CCFE976AB6}" type="presParOf" srcId="{A99F12FA-E227-B642-B0B9-AF3C62F3EB0F}" destId="{0177E7BB-4D40-EE4A-A923-EFCE748A2C6D}" srcOrd="0" destOrd="0" presId="urn:microsoft.com/office/officeart/2008/layout/SquareAccentList"/>
    <dgm:cxn modelId="{53AAC41A-AB7A-6843-80C1-229DA87885F1}" type="presParOf" srcId="{0177E7BB-4D40-EE4A-A923-EFCE748A2C6D}" destId="{C8E7CBEF-DDAB-054C-87D2-E2FC7D2F24F9}" srcOrd="0" destOrd="0" presId="urn:microsoft.com/office/officeart/2008/layout/SquareAccentList"/>
    <dgm:cxn modelId="{88DC42D6-7A17-7242-8BF8-5A0A82F2BA44}" type="presParOf" srcId="{0177E7BB-4D40-EE4A-A923-EFCE748A2C6D}" destId="{6C25BECC-FD96-2E46-BEEA-86D6AA794B02}" srcOrd="1" destOrd="0" presId="urn:microsoft.com/office/officeart/2008/layout/SquareAccentList"/>
    <dgm:cxn modelId="{454D5BFE-9BFA-E54D-873D-E161DABD22D8}" type="presParOf" srcId="{A99F12FA-E227-B642-B0B9-AF3C62F3EB0F}" destId="{1C659884-85F9-804B-B5F9-B9933B63F138}" srcOrd="1" destOrd="0" presId="urn:microsoft.com/office/officeart/2008/layout/SquareAccentList"/>
    <dgm:cxn modelId="{383C3F4A-B781-F641-930E-568305601CD0}" type="presParOf" srcId="{1C659884-85F9-804B-B5F9-B9933B63F138}" destId="{A54C1DC8-E452-3141-8B0E-2CC3859C0BB9}" srcOrd="0" destOrd="0" presId="urn:microsoft.com/office/officeart/2008/layout/SquareAccentList"/>
    <dgm:cxn modelId="{2B32295D-A908-8F46-B8EF-04E0F763D222}" type="presParOf" srcId="{1C659884-85F9-804B-B5F9-B9933B63F138}" destId="{4427B5D7-9FB9-AC49-9466-41F9241F0094}" srcOrd="1" destOrd="0" presId="urn:microsoft.com/office/officeart/2008/layout/SquareAccentList"/>
    <dgm:cxn modelId="{C309D821-AFA3-2E4F-8FFA-18C7B6C98E9B}" type="presParOf" srcId="{A99F12FA-E227-B642-B0B9-AF3C62F3EB0F}" destId="{DC0315FA-77EB-9B4C-B7AC-EAA1FEE4FF0C}" srcOrd="2" destOrd="0" presId="urn:microsoft.com/office/officeart/2008/layout/SquareAccentList"/>
    <dgm:cxn modelId="{EA7FBBFD-2382-A147-9596-F34FB4BFA915}" type="presParOf" srcId="{DC0315FA-77EB-9B4C-B7AC-EAA1FEE4FF0C}" destId="{B26CDBE7-6FBD-9247-ACA1-B9B6523D193C}" srcOrd="0" destOrd="0" presId="urn:microsoft.com/office/officeart/2008/layout/SquareAccentList"/>
    <dgm:cxn modelId="{5D9C38BA-897C-AE4D-AF41-2A024D5FCE97}" type="presParOf" srcId="{DC0315FA-77EB-9B4C-B7AC-EAA1FEE4FF0C}" destId="{3A1DDA0A-FBDC-A44D-8126-86EDA5D8475D}" srcOrd="1" destOrd="0" presId="urn:microsoft.com/office/officeart/2008/layout/SquareAccentList"/>
    <dgm:cxn modelId="{FA8F43D8-8B07-F949-916A-784B744E6DFE}" type="presParOf" srcId="{A99F12FA-E227-B642-B0B9-AF3C62F3EB0F}" destId="{02665052-5555-6F44-A031-947A00CD96A1}" srcOrd="3" destOrd="0" presId="urn:microsoft.com/office/officeart/2008/layout/SquareAccentList"/>
    <dgm:cxn modelId="{55A1FE0B-38BF-FA46-88BA-E61B9203804E}" type="presParOf" srcId="{02665052-5555-6F44-A031-947A00CD96A1}" destId="{2506958F-6229-8549-97D4-3F1A96B8B3BE}" srcOrd="0" destOrd="0" presId="urn:microsoft.com/office/officeart/2008/layout/SquareAccentList"/>
    <dgm:cxn modelId="{8653D8A9-60D2-EF4B-84DD-2E53E2330265}" type="presParOf" srcId="{02665052-5555-6F44-A031-947A00CD96A1}" destId="{A13B5221-729C-2347-8BC7-4D92CEEA0CB8}" srcOrd="1" destOrd="0" presId="urn:microsoft.com/office/officeart/2008/layout/SquareAccentList"/>
    <dgm:cxn modelId="{1F5B1DAE-8D32-3242-9AB6-9CF2F4F93F16}" type="presParOf" srcId="{A99F12FA-E227-B642-B0B9-AF3C62F3EB0F}" destId="{4EBD6A92-A0F2-4743-8782-5C6F43C7E409}" srcOrd="4" destOrd="0" presId="urn:microsoft.com/office/officeart/2008/layout/SquareAccentList"/>
    <dgm:cxn modelId="{CF036A8F-C1CF-3D41-B40F-AD5DE5A01A91}" type="presParOf" srcId="{4EBD6A92-A0F2-4743-8782-5C6F43C7E409}" destId="{B76EA85E-2D65-934D-A3C7-63A60CEE8222}" srcOrd="0" destOrd="0" presId="urn:microsoft.com/office/officeart/2008/layout/SquareAccentList"/>
    <dgm:cxn modelId="{D61A4440-507D-BE4D-9E39-EA69BFB66770}" type="presParOf" srcId="{4EBD6A92-A0F2-4743-8782-5C6F43C7E409}" destId="{093D0B8B-E454-664C-BE84-9F3B775B811A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C53DB37-91DE-2F41-9C2C-DB76D1A0D2D6}" type="doc">
      <dgm:prSet loTypeId="urn:microsoft.com/office/officeart/2005/8/layout/h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50A85C-3B25-DA46-9032-7FD176093D85}">
      <dgm:prSet phldrT="[Text]"/>
      <dgm:spPr/>
      <dgm:t>
        <a:bodyPr/>
        <a:lstStyle/>
        <a:p>
          <a:r>
            <a:rPr lang="en-US" dirty="0" smtClean="0"/>
            <a:t>Operator</a:t>
          </a:r>
          <a:endParaRPr lang="en-US" dirty="0"/>
        </a:p>
      </dgm:t>
    </dgm:pt>
    <dgm:pt modelId="{95418C1C-1156-6942-B3A3-2A512951C4CA}" type="parTrans" cxnId="{1542FDDF-5892-2746-A1ED-995D0A239943}">
      <dgm:prSet/>
      <dgm:spPr/>
      <dgm:t>
        <a:bodyPr/>
        <a:lstStyle/>
        <a:p>
          <a:endParaRPr lang="en-US"/>
        </a:p>
      </dgm:t>
    </dgm:pt>
    <dgm:pt modelId="{D630E1BF-8BCC-BF46-B458-BAC8B29C0256}" type="sibTrans" cxnId="{1542FDDF-5892-2746-A1ED-995D0A239943}">
      <dgm:prSet/>
      <dgm:spPr/>
      <dgm:t>
        <a:bodyPr/>
        <a:lstStyle/>
        <a:p>
          <a:endParaRPr lang="en-US"/>
        </a:p>
      </dgm:t>
    </dgm:pt>
    <dgm:pt modelId="{441B005A-71BE-CA44-8D48-090238C940DF}">
      <dgm:prSet phldrT="[Text]"/>
      <dgm:spPr/>
      <dgm:t>
        <a:bodyPr/>
        <a:lstStyle/>
        <a:p>
          <a:r>
            <a:rPr lang="en-US" dirty="0" smtClean="0"/>
            <a:t>Telescope Operation</a:t>
          </a:r>
          <a:endParaRPr lang="en-US" dirty="0"/>
        </a:p>
      </dgm:t>
    </dgm:pt>
    <dgm:pt modelId="{008BD3B6-8F4A-B244-B883-CEF83B439BA4}" type="parTrans" cxnId="{6D35360B-72F7-E249-8A63-4F24D0A7B9C6}">
      <dgm:prSet/>
      <dgm:spPr/>
      <dgm:t>
        <a:bodyPr/>
        <a:lstStyle/>
        <a:p>
          <a:endParaRPr lang="en-US"/>
        </a:p>
      </dgm:t>
    </dgm:pt>
    <dgm:pt modelId="{B6214C5F-CB77-F540-AA8B-35BDB99B6162}" type="sibTrans" cxnId="{6D35360B-72F7-E249-8A63-4F24D0A7B9C6}">
      <dgm:prSet/>
      <dgm:spPr/>
      <dgm:t>
        <a:bodyPr/>
        <a:lstStyle/>
        <a:p>
          <a:endParaRPr lang="en-US"/>
        </a:p>
      </dgm:t>
    </dgm:pt>
    <dgm:pt modelId="{0710AF28-8315-3A44-856A-6F1867DAB772}">
      <dgm:prSet phldrT="[Text]"/>
      <dgm:spPr/>
      <dgm:t>
        <a:bodyPr/>
        <a:lstStyle/>
        <a:p>
          <a:r>
            <a:rPr lang="en-US" dirty="0" smtClean="0"/>
            <a:t>A part of instrument set up and shutdown</a:t>
          </a:r>
          <a:endParaRPr lang="en-US" dirty="0"/>
        </a:p>
      </dgm:t>
    </dgm:pt>
    <dgm:pt modelId="{A28A9991-503B-5C44-89D2-C78D8B8C9728}" type="parTrans" cxnId="{2627D553-59CA-CA4D-A98B-741C081602F5}">
      <dgm:prSet/>
      <dgm:spPr/>
      <dgm:t>
        <a:bodyPr/>
        <a:lstStyle/>
        <a:p>
          <a:endParaRPr lang="en-US"/>
        </a:p>
      </dgm:t>
    </dgm:pt>
    <dgm:pt modelId="{64DEA62A-9CDA-2B43-8243-3D066A697905}" type="sibTrans" cxnId="{2627D553-59CA-CA4D-A98B-741C081602F5}">
      <dgm:prSet/>
      <dgm:spPr/>
      <dgm:t>
        <a:bodyPr/>
        <a:lstStyle/>
        <a:p>
          <a:endParaRPr lang="en-US"/>
        </a:p>
      </dgm:t>
    </dgm:pt>
    <dgm:pt modelId="{D6E2D553-0EDE-E147-BC16-9175525D6F1A}">
      <dgm:prSet phldrT="[Text]"/>
      <dgm:spPr/>
      <dgm:t>
        <a:bodyPr/>
        <a:lstStyle/>
        <a:p>
          <a:r>
            <a:rPr lang="en-US" dirty="0" smtClean="0"/>
            <a:t>SA</a:t>
          </a:r>
          <a:endParaRPr lang="en-US" dirty="0"/>
        </a:p>
      </dgm:t>
    </dgm:pt>
    <dgm:pt modelId="{991A5D23-AD56-6D40-BF74-4632958DC923}" type="parTrans" cxnId="{E469AA4A-4008-1B4A-A465-91F1535E9529}">
      <dgm:prSet/>
      <dgm:spPr/>
      <dgm:t>
        <a:bodyPr/>
        <a:lstStyle/>
        <a:p>
          <a:endParaRPr lang="en-US"/>
        </a:p>
      </dgm:t>
    </dgm:pt>
    <dgm:pt modelId="{CC638552-C6FD-AE42-9A8D-3B534AE5E593}" type="sibTrans" cxnId="{E469AA4A-4008-1B4A-A465-91F1535E9529}">
      <dgm:prSet/>
      <dgm:spPr/>
      <dgm:t>
        <a:bodyPr/>
        <a:lstStyle/>
        <a:p>
          <a:endParaRPr lang="en-US"/>
        </a:p>
      </dgm:t>
    </dgm:pt>
    <dgm:pt modelId="{0FB347A7-56A7-294F-95D8-DF59487EEA20}">
      <dgm:prSet phldrT="[Text]"/>
      <dgm:spPr/>
      <dgm:t>
        <a:bodyPr/>
        <a:lstStyle/>
        <a:p>
          <a:r>
            <a:rPr lang="en-US" dirty="0" smtClean="0"/>
            <a:t>Full support for whole observation period</a:t>
          </a:r>
          <a:endParaRPr lang="en-US" dirty="0"/>
        </a:p>
      </dgm:t>
    </dgm:pt>
    <dgm:pt modelId="{BEC70A09-0E7E-CC43-94D9-F9C94300ED76}" type="parTrans" cxnId="{0528A275-7040-4549-99D6-EB63E24E8160}">
      <dgm:prSet/>
      <dgm:spPr/>
      <dgm:t>
        <a:bodyPr/>
        <a:lstStyle/>
        <a:p>
          <a:endParaRPr lang="en-US"/>
        </a:p>
      </dgm:t>
    </dgm:pt>
    <dgm:pt modelId="{A8DFF421-BE51-CB40-BFE6-9F0FB5CF0886}" type="sibTrans" cxnId="{0528A275-7040-4549-99D6-EB63E24E8160}">
      <dgm:prSet/>
      <dgm:spPr/>
      <dgm:t>
        <a:bodyPr/>
        <a:lstStyle/>
        <a:p>
          <a:endParaRPr lang="en-US"/>
        </a:p>
      </dgm:t>
    </dgm:pt>
    <dgm:pt modelId="{9766C2B5-941E-5548-B850-04323080654F}">
      <dgm:prSet phldrT="[Text]"/>
      <dgm:spPr/>
      <dgm:t>
        <a:bodyPr/>
        <a:lstStyle/>
        <a:p>
          <a:endParaRPr lang="en-US" dirty="0"/>
        </a:p>
      </dgm:t>
    </dgm:pt>
    <dgm:pt modelId="{DE53E071-2CAB-D84A-BBD5-3509FDBE64FB}" type="parTrans" cxnId="{B1A67DF8-ED5E-5846-B526-77D8EE2B3CDF}">
      <dgm:prSet/>
      <dgm:spPr/>
      <dgm:t>
        <a:bodyPr/>
        <a:lstStyle/>
        <a:p>
          <a:endParaRPr lang="en-US"/>
        </a:p>
      </dgm:t>
    </dgm:pt>
    <dgm:pt modelId="{9410730A-0DFA-1048-89F5-7A891A405E0E}" type="sibTrans" cxnId="{B1A67DF8-ED5E-5846-B526-77D8EE2B3CDF}">
      <dgm:prSet/>
      <dgm:spPr/>
      <dgm:t>
        <a:bodyPr/>
        <a:lstStyle/>
        <a:p>
          <a:endParaRPr lang="en-US"/>
        </a:p>
      </dgm:t>
    </dgm:pt>
    <dgm:pt modelId="{0F3EC4D6-A515-BE47-8EFA-DF4C1220E049}">
      <dgm:prSet phldrT="[Text]"/>
      <dgm:spPr/>
      <dgm:t>
        <a:bodyPr/>
        <a:lstStyle/>
        <a:p>
          <a:r>
            <a:rPr lang="en-US" dirty="0" smtClean="0"/>
            <a:t>Observer</a:t>
          </a:r>
          <a:endParaRPr lang="en-US" dirty="0"/>
        </a:p>
      </dgm:t>
    </dgm:pt>
    <dgm:pt modelId="{31F80D39-F43E-7A40-8875-C46478BEE6B3}" type="parTrans" cxnId="{FF917C71-5047-F44B-8FA0-5961B8A3BA2B}">
      <dgm:prSet/>
      <dgm:spPr/>
      <dgm:t>
        <a:bodyPr/>
        <a:lstStyle/>
        <a:p>
          <a:endParaRPr lang="en-US"/>
        </a:p>
      </dgm:t>
    </dgm:pt>
    <dgm:pt modelId="{36857584-7BC2-D349-8285-203D7A9AF453}" type="sibTrans" cxnId="{FF917C71-5047-F44B-8FA0-5961B8A3BA2B}">
      <dgm:prSet/>
      <dgm:spPr/>
      <dgm:t>
        <a:bodyPr/>
        <a:lstStyle/>
        <a:p>
          <a:endParaRPr lang="en-US"/>
        </a:p>
      </dgm:t>
    </dgm:pt>
    <dgm:pt modelId="{7DCBE6CA-25B6-DE48-A114-4308E81DB0BB}">
      <dgm:prSet phldrT="[Text]"/>
      <dgm:spPr/>
      <dgm:t>
        <a:bodyPr/>
        <a:lstStyle/>
        <a:p>
          <a:r>
            <a:rPr lang="en-US" dirty="0" smtClean="0"/>
            <a:t>Preparation of observation planning</a:t>
          </a:r>
          <a:endParaRPr lang="en-US" dirty="0"/>
        </a:p>
      </dgm:t>
    </dgm:pt>
    <dgm:pt modelId="{C8142F6D-ABA2-9145-A689-FDB557A2591A}" type="parTrans" cxnId="{A9FA21EF-EF31-C94D-A3EA-28ABD9EF6D69}">
      <dgm:prSet/>
      <dgm:spPr/>
      <dgm:t>
        <a:bodyPr/>
        <a:lstStyle/>
        <a:p>
          <a:endParaRPr lang="en-US"/>
        </a:p>
      </dgm:t>
    </dgm:pt>
    <dgm:pt modelId="{66865FCB-2D7C-E24A-8C1F-00F97DF3B325}" type="sibTrans" cxnId="{A9FA21EF-EF31-C94D-A3EA-28ABD9EF6D69}">
      <dgm:prSet/>
      <dgm:spPr/>
      <dgm:t>
        <a:bodyPr/>
        <a:lstStyle/>
        <a:p>
          <a:endParaRPr lang="en-US"/>
        </a:p>
      </dgm:t>
    </dgm:pt>
    <dgm:pt modelId="{C4E5360C-FE1A-DB4E-B02D-26F8A7C025E5}">
      <dgm:prSet phldrT="[Text]"/>
      <dgm:spPr/>
      <dgm:t>
        <a:bodyPr/>
        <a:lstStyle/>
        <a:p>
          <a:r>
            <a:rPr lang="en-US" dirty="0" smtClean="0"/>
            <a:t>Preparing observation script before observation (except HDS) </a:t>
          </a:r>
          <a:endParaRPr lang="en-US" dirty="0"/>
        </a:p>
      </dgm:t>
    </dgm:pt>
    <dgm:pt modelId="{A84779C1-CEB5-0349-9A23-8D0DB82D2170}" type="parTrans" cxnId="{FFC2D49D-65ED-9C43-986E-C288625D55A6}">
      <dgm:prSet/>
      <dgm:spPr/>
      <dgm:t>
        <a:bodyPr/>
        <a:lstStyle/>
        <a:p>
          <a:endParaRPr lang="en-US"/>
        </a:p>
      </dgm:t>
    </dgm:pt>
    <dgm:pt modelId="{F8856EA4-DD5F-AD43-9DB7-91D1266F35D6}" type="sibTrans" cxnId="{FFC2D49D-65ED-9C43-986E-C288625D55A6}">
      <dgm:prSet/>
      <dgm:spPr/>
      <dgm:t>
        <a:bodyPr/>
        <a:lstStyle/>
        <a:p>
          <a:endParaRPr lang="en-US"/>
        </a:p>
      </dgm:t>
    </dgm:pt>
    <dgm:pt modelId="{61B27BE0-7786-BA4E-8DA1-E924434718C9}">
      <dgm:prSet phldrT="[Text]"/>
      <dgm:spPr/>
      <dgm:t>
        <a:bodyPr/>
        <a:lstStyle/>
        <a:p>
          <a:r>
            <a:rPr lang="en-US" dirty="0" smtClean="0"/>
            <a:t>Support at summit </a:t>
          </a:r>
          <a:endParaRPr lang="en-US" dirty="0"/>
        </a:p>
      </dgm:t>
    </dgm:pt>
    <dgm:pt modelId="{8DC0D79C-F4C2-B04B-B3C9-664F64AD7830}" type="parTrans" cxnId="{7BA442F5-FF8D-0945-99B6-5B11CC2C5010}">
      <dgm:prSet/>
      <dgm:spPr/>
      <dgm:t>
        <a:bodyPr/>
        <a:lstStyle/>
        <a:p>
          <a:endParaRPr lang="en-US"/>
        </a:p>
      </dgm:t>
    </dgm:pt>
    <dgm:pt modelId="{9D305220-0495-2F40-B678-1BCCDD9C755A}" type="sibTrans" cxnId="{7BA442F5-FF8D-0945-99B6-5B11CC2C5010}">
      <dgm:prSet/>
      <dgm:spPr/>
      <dgm:t>
        <a:bodyPr/>
        <a:lstStyle/>
        <a:p>
          <a:endParaRPr lang="en-US"/>
        </a:p>
      </dgm:t>
    </dgm:pt>
    <dgm:pt modelId="{2A41A271-9911-A145-88CF-0E18B31BCB21}">
      <dgm:prSet phldrT="[Text]"/>
      <dgm:spPr/>
      <dgm:t>
        <a:bodyPr/>
        <a:lstStyle/>
        <a:p>
          <a:r>
            <a:rPr lang="en-US" dirty="0" smtClean="0"/>
            <a:t>Support at summit</a:t>
          </a:r>
          <a:endParaRPr lang="en-US" dirty="0"/>
        </a:p>
      </dgm:t>
    </dgm:pt>
    <dgm:pt modelId="{0513B240-5F50-1341-AD39-D3A39738DA8C}" type="parTrans" cxnId="{ECB42685-2F32-3047-A2F6-68AC49DFC5D3}">
      <dgm:prSet/>
      <dgm:spPr/>
      <dgm:t>
        <a:bodyPr/>
        <a:lstStyle/>
        <a:p>
          <a:endParaRPr lang="en-US"/>
        </a:p>
      </dgm:t>
    </dgm:pt>
    <dgm:pt modelId="{E04A80E8-26B5-CD40-B9B7-4695AECADDE6}" type="sibTrans" cxnId="{ECB42685-2F32-3047-A2F6-68AC49DFC5D3}">
      <dgm:prSet/>
      <dgm:spPr/>
      <dgm:t>
        <a:bodyPr/>
        <a:lstStyle/>
        <a:p>
          <a:endParaRPr lang="en-US"/>
        </a:p>
      </dgm:t>
    </dgm:pt>
    <dgm:pt modelId="{AF34CD4B-B35C-064D-81E6-3190487FC2CA}">
      <dgm:prSet phldrT="[Text]"/>
      <dgm:spPr/>
      <dgm:t>
        <a:bodyPr/>
        <a:lstStyle/>
        <a:p>
          <a:r>
            <a:rPr lang="en-US" dirty="0" smtClean="0"/>
            <a:t>Support observation planning</a:t>
          </a:r>
          <a:endParaRPr lang="en-US" dirty="0"/>
        </a:p>
      </dgm:t>
    </dgm:pt>
    <dgm:pt modelId="{67ABD84C-8945-BB44-AC9B-8424561C7B12}" type="parTrans" cxnId="{4DDDB68E-3569-3344-9921-F915EA714DD4}">
      <dgm:prSet/>
      <dgm:spPr/>
      <dgm:t>
        <a:bodyPr/>
        <a:lstStyle/>
        <a:p>
          <a:endParaRPr lang="en-US"/>
        </a:p>
      </dgm:t>
    </dgm:pt>
    <dgm:pt modelId="{B38D5074-67C9-9E4A-9946-01A07D0407C8}" type="sibTrans" cxnId="{4DDDB68E-3569-3344-9921-F915EA714DD4}">
      <dgm:prSet/>
      <dgm:spPr/>
      <dgm:t>
        <a:bodyPr/>
        <a:lstStyle/>
        <a:p>
          <a:endParaRPr lang="en-US"/>
        </a:p>
      </dgm:t>
    </dgm:pt>
    <dgm:pt modelId="{12654723-9899-F14C-B9EE-15048EACE235}">
      <dgm:prSet phldrT="[Text]"/>
      <dgm:spPr/>
      <dgm:t>
        <a:bodyPr/>
        <a:lstStyle/>
        <a:p>
          <a:r>
            <a:rPr lang="en-US" dirty="0" smtClean="0"/>
            <a:t>Support making observation scripts</a:t>
          </a:r>
          <a:endParaRPr lang="en-US" dirty="0"/>
        </a:p>
      </dgm:t>
    </dgm:pt>
    <dgm:pt modelId="{8B1550FC-B375-9D4F-B826-B15F41885F49}" type="parTrans" cxnId="{0D82B0C6-43E5-8C42-978F-E555BD306CE0}">
      <dgm:prSet/>
      <dgm:spPr/>
      <dgm:t>
        <a:bodyPr/>
        <a:lstStyle/>
        <a:p>
          <a:endParaRPr lang="en-US"/>
        </a:p>
      </dgm:t>
    </dgm:pt>
    <dgm:pt modelId="{B0CC06B3-FD81-D54E-84B3-A85FF477C08A}" type="sibTrans" cxnId="{0D82B0C6-43E5-8C42-978F-E555BD306CE0}">
      <dgm:prSet/>
      <dgm:spPr/>
      <dgm:t>
        <a:bodyPr/>
        <a:lstStyle/>
        <a:p>
          <a:endParaRPr lang="en-US"/>
        </a:p>
      </dgm:t>
    </dgm:pt>
    <dgm:pt modelId="{DE81DD29-8E96-DC41-BAEF-8CD279D46DD3}">
      <dgm:prSet phldrT="[Text]"/>
      <dgm:spPr/>
      <dgm:t>
        <a:bodyPr/>
        <a:lstStyle/>
        <a:p>
          <a:r>
            <a:rPr lang="en-US" dirty="0" smtClean="0"/>
            <a:t>Monitoring/watching operations of observation by SA/OSA</a:t>
          </a:r>
          <a:endParaRPr lang="en-US" dirty="0"/>
        </a:p>
      </dgm:t>
    </dgm:pt>
    <dgm:pt modelId="{9C5D0FAC-5DEC-1947-9D03-342B18067EA2}" type="parTrans" cxnId="{CEE6FB44-81C3-B64D-BD9E-38EE7AD39F92}">
      <dgm:prSet/>
      <dgm:spPr/>
      <dgm:t>
        <a:bodyPr/>
        <a:lstStyle/>
        <a:p>
          <a:endParaRPr lang="en-US"/>
        </a:p>
      </dgm:t>
    </dgm:pt>
    <dgm:pt modelId="{C17AD5FA-479A-4847-99F6-A72BA0165457}" type="sibTrans" cxnId="{CEE6FB44-81C3-B64D-BD9E-38EE7AD39F92}">
      <dgm:prSet/>
      <dgm:spPr/>
      <dgm:t>
        <a:bodyPr/>
        <a:lstStyle/>
        <a:p>
          <a:endParaRPr lang="en-US"/>
        </a:p>
      </dgm:t>
    </dgm:pt>
    <dgm:pt modelId="{6488DEBF-7AA9-5947-A661-9B83625F930D}">
      <dgm:prSet phldrT="[Text]"/>
      <dgm:spPr/>
      <dgm:t>
        <a:bodyPr/>
        <a:lstStyle/>
        <a:p>
          <a:r>
            <a:rPr lang="en-US" dirty="0" smtClean="0"/>
            <a:t>At summit/Hilo/</a:t>
          </a:r>
          <a:r>
            <a:rPr lang="en-US" dirty="0" err="1" smtClean="0"/>
            <a:t>Mitaka</a:t>
          </a:r>
          <a:endParaRPr lang="en-US" dirty="0"/>
        </a:p>
      </dgm:t>
    </dgm:pt>
    <dgm:pt modelId="{83A2665F-8346-0149-84AB-51888A16DD2D}" type="parTrans" cxnId="{88C613F0-2D77-CE4E-9A80-F525D79FDD24}">
      <dgm:prSet/>
      <dgm:spPr/>
      <dgm:t>
        <a:bodyPr/>
        <a:lstStyle/>
        <a:p>
          <a:endParaRPr lang="en-US"/>
        </a:p>
      </dgm:t>
    </dgm:pt>
    <dgm:pt modelId="{26981B24-8B36-544B-88E6-B49941903076}" type="sibTrans" cxnId="{88C613F0-2D77-CE4E-9A80-F525D79FDD24}">
      <dgm:prSet/>
      <dgm:spPr/>
      <dgm:t>
        <a:bodyPr/>
        <a:lstStyle/>
        <a:p>
          <a:endParaRPr lang="en-US"/>
        </a:p>
      </dgm:t>
    </dgm:pt>
    <dgm:pt modelId="{7C074A25-BE89-3446-8323-324C6865301C}">
      <dgm:prSet phldrT="[Text]"/>
      <dgm:spPr/>
      <dgm:t>
        <a:bodyPr/>
        <a:lstStyle/>
        <a:p>
          <a:r>
            <a:rPr lang="en-US" dirty="0" smtClean="0"/>
            <a:t>Instrument operation by Gen2 Integral GUI</a:t>
          </a:r>
          <a:endParaRPr lang="en-US" dirty="0"/>
        </a:p>
      </dgm:t>
    </dgm:pt>
    <dgm:pt modelId="{E9E2F3BD-4D82-FB47-A352-EE5F91205DCB}" type="parTrans" cxnId="{F9C4E75C-B479-CD42-96B6-8D02703B028E}">
      <dgm:prSet/>
      <dgm:spPr/>
      <dgm:t>
        <a:bodyPr/>
        <a:lstStyle/>
        <a:p>
          <a:endParaRPr lang="en-US"/>
        </a:p>
      </dgm:t>
    </dgm:pt>
    <dgm:pt modelId="{459D5183-AFAC-4741-AECB-A14517570508}" type="sibTrans" cxnId="{F9C4E75C-B479-CD42-96B6-8D02703B028E}">
      <dgm:prSet/>
      <dgm:spPr/>
      <dgm:t>
        <a:bodyPr/>
        <a:lstStyle/>
        <a:p>
          <a:endParaRPr lang="en-US"/>
        </a:p>
      </dgm:t>
    </dgm:pt>
    <dgm:pt modelId="{DA0DB719-012D-CC46-9C00-76E76399AC2C}">
      <dgm:prSet phldrT="[Text]"/>
      <dgm:spPr/>
      <dgm:t>
        <a:bodyPr/>
        <a:lstStyle/>
        <a:p>
          <a:r>
            <a:rPr lang="en-US" dirty="0" smtClean="0"/>
            <a:t>Dome pre- and post-check</a:t>
          </a:r>
          <a:endParaRPr lang="en-US" dirty="0"/>
        </a:p>
      </dgm:t>
    </dgm:pt>
    <dgm:pt modelId="{D6D1C987-B79B-524E-8B8A-1872ECBF966F}" type="parTrans" cxnId="{7E5B084D-040A-6543-82CC-E1AE5C1D69E5}">
      <dgm:prSet/>
      <dgm:spPr/>
      <dgm:t>
        <a:bodyPr/>
        <a:lstStyle/>
        <a:p>
          <a:endParaRPr lang="en-US"/>
        </a:p>
      </dgm:t>
    </dgm:pt>
    <dgm:pt modelId="{63FC3C96-0701-714F-8D54-12239328C441}" type="sibTrans" cxnId="{7E5B084D-040A-6543-82CC-E1AE5C1D69E5}">
      <dgm:prSet/>
      <dgm:spPr/>
      <dgm:t>
        <a:bodyPr/>
        <a:lstStyle/>
        <a:p>
          <a:endParaRPr lang="en-US"/>
        </a:p>
      </dgm:t>
    </dgm:pt>
    <dgm:pt modelId="{03FAED59-233B-294B-97C5-2F8ED6F5A702}">
      <dgm:prSet phldrT="[Text]"/>
      <dgm:spPr/>
      <dgm:t>
        <a:bodyPr/>
        <a:lstStyle/>
        <a:p>
          <a:r>
            <a:rPr lang="en-US" dirty="0" smtClean="0"/>
            <a:t>Check readiness of instrument</a:t>
          </a:r>
          <a:endParaRPr lang="en-US" dirty="0"/>
        </a:p>
      </dgm:t>
    </dgm:pt>
    <dgm:pt modelId="{6E0DF564-8A8F-0E4C-B683-AE3BA92AF2FF}" type="parTrans" cxnId="{514D2947-4633-FE40-AC6C-8B8734FBDE55}">
      <dgm:prSet/>
      <dgm:spPr/>
      <dgm:t>
        <a:bodyPr/>
        <a:lstStyle/>
        <a:p>
          <a:endParaRPr lang="en-US"/>
        </a:p>
      </dgm:t>
    </dgm:pt>
    <dgm:pt modelId="{073183CE-35FE-9343-A50B-03DD3D954DCA}" type="sibTrans" cxnId="{514D2947-4633-FE40-AC6C-8B8734FBDE55}">
      <dgm:prSet/>
      <dgm:spPr/>
      <dgm:t>
        <a:bodyPr/>
        <a:lstStyle/>
        <a:p>
          <a:endParaRPr lang="en-US"/>
        </a:p>
      </dgm:t>
    </dgm:pt>
    <dgm:pt modelId="{6A3E5B4C-488B-C34C-AB8D-243F3AF75F15}" type="pres">
      <dgm:prSet presAssocID="{8C53DB37-91DE-2F41-9C2C-DB76D1A0D2D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BD8B61-6AC7-5D43-A319-019F1D4C271F}" type="pres">
      <dgm:prSet presAssocID="{B150A85C-3B25-DA46-9032-7FD176093D85}" presName="composite" presStyleCnt="0"/>
      <dgm:spPr/>
    </dgm:pt>
    <dgm:pt modelId="{57C688E1-4131-AD42-8DA1-600158DE21F1}" type="pres">
      <dgm:prSet presAssocID="{B150A85C-3B25-DA46-9032-7FD176093D8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C3A0C0-C68D-BB44-AC59-17252C5F5652}" type="pres">
      <dgm:prSet presAssocID="{B150A85C-3B25-DA46-9032-7FD176093D8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15B3CB-C410-5A4E-99EA-A605AA6D1E31}" type="pres">
      <dgm:prSet presAssocID="{D630E1BF-8BCC-BF46-B458-BAC8B29C0256}" presName="space" presStyleCnt="0"/>
      <dgm:spPr/>
    </dgm:pt>
    <dgm:pt modelId="{EAC26E9E-8739-C049-87D5-F5CC2C113676}" type="pres">
      <dgm:prSet presAssocID="{D6E2D553-0EDE-E147-BC16-9175525D6F1A}" presName="composite" presStyleCnt="0"/>
      <dgm:spPr/>
    </dgm:pt>
    <dgm:pt modelId="{1A69F9FD-6C17-E142-8D8C-F87E3D158B1D}" type="pres">
      <dgm:prSet presAssocID="{D6E2D553-0EDE-E147-BC16-9175525D6F1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D8448D-6D56-8942-A5F3-C9F6291FB298}" type="pres">
      <dgm:prSet presAssocID="{D6E2D553-0EDE-E147-BC16-9175525D6F1A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A06624-0985-1043-B3D0-4B5F5BAD22A8}" type="pres">
      <dgm:prSet presAssocID="{CC638552-C6FD-AE42-9A8D-3B534AE5E593}" presName="space" presStyleCnt="0"/>
      <dgm:spPr/>
    </dgm:pt>
    <dgm:pt modelId="{09F94B98-5A80-0A4C-AF25-46508D94ABF5}" type="pres">
      <dgm:prSet presAssocID="{0F3EC4D6-A515-BE47-8EFA-DF4C1220E049}" presName="composite" presStyleCnt="0"/>
      <dgm:spPr/>
    </dgm:pt>
    <dgm:pt modelId="{8F144A62-0726-A74A-81CE-9AFCE5052B1F}" type="pres">
      <dgm:prSet presAssocID="{0F3EC4D6-A515-BE47-8EFA-DF4C1220E04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063784-10FF-B246-BD0C-7ACCC6453E2F}" type="pres">
      <dgm:prSet presAssocID="{0F3EC4D6-A515-BE47-8EFA-DF4C1220E049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95C64FD-2DCB-F145-AAF5-7068835491EE}" type="presOf" srcId="{DE81DD29-8E96-DC41-BAEF-8CD279D46DD3}" destId="{18063784-10FF-B246-BD0C-7ACCC6453E2F}" srcOrd="0" destOrd="2" presId="urn:microsoft.com/office/officeart/2005/8/layout/hList1"/>
    <dgm:cxn modelId="{048B7310-B57A-A947-A338-330833C6C618}" type="presOf" srcId="{AF34CD4B-B35C-064D-81E6-3190487FC2CA}" destId="{A1D8448D-6D56-8942-A5F3-C9F6291FB298}" srcOrd="0" destOrd="1" presId="urn:microsoft.com/office/officeart/2005/8/layout/hList1"/>
    <dgm:cxn modelId="{5FCD4619-432E-3148-B9A2-E897AE077EC9}" type="presOf" srcId="{9766C2B5-941E-5548-B850-04323080654F}" destId="{A1D8448D-6D56-8942-A5F3-C9F6291FB298}" srcOrd="0" destOrd="6" presId="urn:microsoft.com/office/officeart/2005/8/layout/hList1"/>
    <dgm:cxn modelId="{B552D95B-E875-1A44-A5AD-A47D517FC4F5}" type="presOf" srcId="{DA0DB719-012D-CC46-9C00-76E76399AC2C}" destId="{57C3A0C0-C68D-BB44-AC59-17252C5F5652}" srcOrd="0" destOrd="1" presId="urn:microsoft.com/office/officeart/2005/8/layout/hList1"/>
    <dgm:cxn modelId="{3EA473CA-D01F-D648-8997-42D58E0ED727}" type="presOf" srcId="{7DCBE6CA-25B6-DE48-A114-4308E81DB0BB}" destId="{18063784-10FF-B246-BD0C-7ACCC6453E2F}" srcOrd="0" destOrd="0" presId="urn:microsoft.com/office/officeart/2005/8/layout/hList1"/>
    <dgm:cxn modelId="{FFC2D49D-65ED-9C43-986E-C288625D55A6}" srcId="{0F3EC4D6-A515-BE47-8EFA-DF4C1220E049}" destId="{C4E5360C-FE1A-DB4E-B02D-26F8A7C025E5}" srcOrd="1" destOrd="0" parTransId="{A84779C1-CEB5-0349-9A23-8D0DB82D2170}" sibTransId="{F8856EA4-DD5F-AD43-9DB7-91D1266F35D6}"/>
    <dgm:cxn modelId="{FF917C71-5047-F44B-8FA0-5961B8A3BA2B}" srcId="{8C53DB37-91DE-2F41-9C2C-DB76D1A0D2D6}" destId="{0F3EC4D6-A515-BE47-8EFA-DF4C1220E049}" srcOrd="2" destOrd="0" parTransId="{31F80D39-F43E-7A40-8875-C46478BEE6B3}" sibTransId="{36857584-7BC2-D349-8285-203D7A9AF453}"/>
    <dgm:cxn modelId="{6D35360B-72F7-E249-8A63-4F24D0A7B9C6}" srcId="{B150A85C-3B25-DA46-9032-7FD176093D85}" destId="{441B005A-71BE-CA44-8D48-090238C940DF}" srcOrd="0" destOrd="0" parTransId="{008BD3B6-8F4A-B244-B883-CEF83B439BA4}" sibTransId="{B6214C5F-CB77-F540-AA8B-35BDB99B6162}"/>
    <dgm:cxn modelId="{F1B6EF3E-5C96-2342-B560-D8DE8B53C293}" type="presOf" srcId="{2A41A271-9911-A145-88CF-0E18B31BCB21}" destId="{57C3A0C0-C68D-BB44-AC59-17252C5F5652}" srcOrd="0" destOrd="3" presId="urn:microsoft.com/office/officeart/2005/8/layout/hList1"/>
    <dgm:cxn modelId="{21C2F64C-62BF-CE42-80B2-CA82B36B7972}" type="presOf" srcId="{441B005A-71BE-CA44-8D48-090238C940DF}" destId="{57C3A0C0-C68D-BB44-AC59-17252C5F5652}" srcOrd="0" destOrd="0" presId="urn:microsoft.com/office/officeart/2005/8/layout/hList1"/>
    <dgm:cxn modelId="{514D2947-4633-FE40-AC6C-8B8734FBDE55}" srcId="{D6E2D553-0EDE-E147-BC16-9175525D6F1A}" destId="{03FAED59-233B-294B-97C5-2F8ED6F5A702}" srcOrd="4" destOrd="0" parTransId="{6E0DF564-8A8F-0E4C-B683-AE3BA92AF2FF}" sibTransId="{073183CE-35FE-9343-A50B-03DD3D954DCA}"/>
    <dgm:cxn modelId="{A35281FA-438E-E341-A98C-F2AFE551283A}" type="presOf" srcId="{0F3EC4D6-A515-BE47-8EFA-DF4C1220E049}" destId="{8F144A62-0726-A74A-81CE-9AFCE5052B1F}" srcOrd="0" destOrd="0" presId="urn:microsoft.com/office/officeart/2005/8/layout/hList1"/>
    <dgm:cxn modelId="{ECB42685-2F32-3047-A2F6-68AC49DFC5D3}" srcId="{B150A85C-3B25-DA46-9032-7FD176093D85}" destId="{2A41A271-9911-A145-88CF-0E18B31BCB21}" srcOrd="3" destOrd="0" parTransId="{0513B240-5F50-1341-AD39-D3A39738DA8C}" sibTransId="{E04A80E8-26B5-CD40-B9B7-4695AECADDE6}"/>
    <dgm:cxn modelId="{1542FDDF-5892-2746-A1ED-995D0A239943}" srcId="{8C53DB37-91DE-2F41-9C2C-DB76D1A0D2D6}" destId="{B150A85C-3B25-DA46-9032-7FD176093D85}" srcOrd="0" destOrd="0" parTransId="{95418C1C-1156-6942-B3A3-2A512951C4CA}" sibTransId="{D630E1BF-8BCC-BF46-B458-BAC8B29C0256}"/>
    <dgm:cxn modelId="{88C613F0-2D77-CE4E-9A80-F525D79FDD24}" srcId="{0F3EC4D6-A515-BE47-8EFA-DF4C1220E049}" destId="{6488DEBF-7AA9-5947-A661-9B83625F930D}" srcOrd="3" destOrd="0" parTransId="{83A2665F-8346-0149-84AB-51888A16DD2D}" sibTransId="{26981B24-8B36-544B-88E6-B49941903076}"/>
    <dgm:cxn modelId="{4DDDB68E-3569-3344-9921-F915EA714DD4}" srcId="{D6E2D553-0EDE-E147-BC16-9175525D6F1A}" destId="{AF34CD4B-B35C-064D-81E6-3190487FC2CA}" srcOrd="1" destOrd="0" parTransId="{67ABD84C-8945-BB44-AC9B-8424561C7B12}" sibTransId="{B38D5074-67C9-9E4A-9946-01A07D0407C8}"/>
    <dgm:cxn modelId="{0D82B0C6-43E5-8C42-978F-E555BD306CE0}" srcId="{D6E2D553-0EDE-E147-BC16-9175525D6F1A}" destId="{12654723-9899-F14C-B9EE-15048EACE235}" srcOrd="2" destOrd="0" parTransId="{8B1550FC-B375-9D4F-B826-B15F41885F49}" sibTransId="{B0CC06B3-FD81-D54E-84B3-A85FF477C08A}"/>
    <dgm:cxn modelId="{2F060465-5E06-9D4B-A3EA-F8549CE2E4E5}" type="presOf" srcId="{6488DEBF-7AA9-5947-A661-9B83625F930D}" destId="{18063784-10FF-B246-BD0C-7ACCC6453E2F}" srcOrd="0" destOrd="3" presId="urn:microsoft.com/office/officeart/2005/8/layout/hList1"/>
    <dgm:cxn modelId="{DEABD923-5727-AC4C-8EDF-FC993F5FD646}" type="presOf" srcId="{D6E2D553-0EDE-E147-BC16-9175525D6F1A}" destId="{1A69F9FD-6C17-E142-8D8C-F87E3D158B1D}" srcOrd="0" destOrd="0" presId="urn:microsoft.com/office/officeart/2005/8/layout/hList1"/>
    <dgm:cxn modelId="{87203652-E806-7D40-BECD-053EC871246D}" type="presOf" srcId="{12654723-9899-F14C-B9EE-15048EACE235}" destId="{A1D8448D-6D56-8942-A5F3-C9F6291FB298}" srcOrd="0" destOrd="2" presId="urn:microsoft.com/office/officeart/2005/8/layout/hList1"/>
    <dgm:cxn modelId="{5802D996-EB6F-074D-8CD6-FECDE7350A94}" type="presOf" srcId="{B150A85C-3B25-DA46-9032-7FD176093D85}" destId="{57C688E1-4131-AD42-8DA1-600158DE21F1}" srcOrd="0" destOrd="0" presId="urn:microsoft.com/office/officeart/2005/8/layout/hList1"/>
    <dgm:cxn modelId="{0528A275-7040-4549-99D6-EB63E24E8160}" srcId="{D6E2D553-0EDE-E147-BC16-9175525D6F1A}" destId="{0FB347A7-56A7-294F-95D8-DF59487EEA20}" srcOrd="0" destOrd="0" parTransId="{BEC70A09-0E7E-CC43-94D9-F9C94300ED76}" sibTransId="{A8DFF421-BE51-CB40-BFE6-9F0FB5CF0886}"/>
    <dgm:cxn modelId="{122C6E1A-550A-0045-B63B-F59F65FC634A}" type="presOf" srcId="{8C53DB37-91DE-2F41-9C2C-DB76D1A0D2D6}" destId="{6A3E5B4C-488B-C34C-AB8D-243F3AF75F15}" srcOrd="0" destOrd="0" presId="urn:microsoft.com/office/officeart/2005/8/layout/hList1"/>
    <dgm:cxn modelId="{23C03F7D-8324-8146-92AA-6AA6F21B299D}" type="presOf" srcId="{7C074A25-BE89-3446-8323-324C6865301C}" destId="{A1D8448D-6D56-8942-A5F3-C9F6291FB298}" srcOrd="0" destOrd="3" presId="urn:microsoft.com/office/officeart/2005/8/layout/hList1"/>
    <dgm:cxn modelId="{E469AA4A-4008-1B4A-A465-91F1535E9529}" srcId="{8C53DB37-91DE-2F41-9C2C-DB76D1A0D2D6}" destId="{D6E2D553-0EDE-E147-BC16-9175525D6F1A}" srcOrd="1" destOrd="0" parTransId="{991A5D23-AD56-6D40-BF74-4632958DC923}" sibTransId="{CC638552-C6FD-AE42-9A8D-3B534AE5E593}"/>
    <dgm:cxn modelId="{418AFD26-65DA-F549-8B6E-60FC2D0FF0B4}" type="presOf" srcId="{0710AF28-8315-3A44-856A-6F1867DAB772}" destId="{57C3A0C0-C68D-BB44-AC59-17252C5F5652}" srcOrd="0" destOrd="2" presId="urn:microsoft.com/office/officeart/2005/8/layout/hList1"/>
    <dgm:cxn modelId="{7E5B084D-040A-6543-82CC-E1AE5C1D69E5}" srcId="{B150A85C-3B25-DA46-9032-7FD176093D85}" destId="{DA0DB719-012D-CC46-9C00-76E76399AC2C}" srcOrd="1" destOrd="0" parTransId="{D6D1C987-B79B-524E-8B8A-1872ECBF966F}" sibTransId="{63FC3C96-0701-714F-8D54-12239328C441}"/>
    <dgm:cxn modelId="{1622FA8B-0DE2-8D49-96D8-6DF2785A4D96}" type="presOf" srcId="{C4E5360C-FE1A-DB4E-B02D-26F8A7C025E5}" destId="{18063784-10FF-B246-BD0C-7ACCC6453E2F}" srcOrd="0" destOrd="1" presId="urn:microsoft.com/office/officeart/2005/8/layout/hList1"/>
    <dgm:cxn modelId="{B1A67DF8-ED5E-5846-B526-77D8EE2B3CDF}" srcId="{D6E2D553-0EDE-E147-BC16-9175525D6F1A}" destId="{9766C2B5-941E-5548-B850-04323080654F}" srcOrd="6" destOrd="0" parTransId="{DE53E071-2CAB-D84A-BBD5-3509FDBE64FB}" sibTransId="{9410730A-0DFA-1048-89F5-7A891A405E0E}"/>
    <dgm:cxn modelId="{7BA442F5-FF8D-0945-99B6-5B11CC2C5010}" srcId="{D6E2D553-0EDE-E147-BC16-9175525D6F1A}" destId="{61B27BE0-7786-BA4E-8DA1-E924434718C9}" srcOrd="5" destOrd="0" parTransId="{8DC0D79C-F4C2-B04B-B3C9-664F64AD7830}" sibTransId="{9D305220-0495-2F40-B678-1BCCDD9C755A}"/>
    <dgm:cxn modelId="{2627D553-59CA-CA4D-A98B-741C081602F5}" srcId="{B150A85C-3B25-DA46-9032-7FD176093D85}" destId="{0710AF28-8315-3A44-856A-6F1867DAB772}" srcOrd="2" destOrd="0" parTransId="{A28A9991-503B-5C44-89D2-C78D8B8C9728}" sibTransId="{64DEA62A-9CDA-2B43-8243-3D066A697905}"/>
    <dgm:cxn modelId="{F9C4E75C-B479-CD42-96B6-8D02703B028E}" srcId="{D6E2D553-0EDE-E147-BC16-9175525D6F1A}" destId="{7C074A25-BE89-3446-8323-324C6865301C}" srcOrd="3" destOrd="0" parTransId="{E9E2F3BD-4D82-FB47-A352-EE5F91205DCB}" sibTransId="{459D5183-AFAC-4741-AECB-A14517570508}"/>
    <dgm:cxn modelId="{4232225B-7DDC-294B-9D2F-B2A8FC7F3ED1}" type="presOf" srcId="{03FAED59-233B-294B-97C5-2F8ED6F5A702}" destId="{A1D8448D-6D56-8942-A5F3-C9F6291FB298}" srcOrd="0" destOrd="4" presId="urn:microsoft.com/office/officeart/2005/8/layout/hList1"/>
    <dgm:cxn modelId="{B6BBAFED-5E63-1C4E-9BAC-B9C385D74C88}" type="presOf" srcId="{0FB347A7-56A7-294F-95D8-DF59487EEA20}" destId="{A1D8448D-6D56-8942-A5F3-C9F6291FB298}" srcOrd="0" destOrd="0" presId="urn:microsoft.com/office/officeart/2005/8/layout/hList1"/>
    <dgm:cxn modelId="{697A308B-7372-664C-B606-F55F2566D653}" type="presOf" srcId="{61B27BE0-7786-BA4E-8DA1-E924434718C9}" destId="{A1D8448D-6D56-8942-A5F3-C9F6291FB298}" srcOrd="0" destOrd="5" presId="urn:microsoft.com/office/officeart/2005/8/layout/hList1"/>
    <dgm:cxn modelId="{A9FA21EF-EF31-C94D-A3EA-28ABD9EF6D69}" srcId="{0F3EC4D6-A515-BE47-8EFA-DF4C1220E049}" destId="{7DCBE6CA-25B6-DE48-A114-4308E81DB0BB}" srcOrd="0" destOrd="0" parTransId="{C8142F6D-ABA2-9145-A689-FDB557A2591A}" sibTransId="{66865FCB-2D7C-E24A-8C1F-00F97DF3B325}"/>
    <dgm:cxn modelId="{CEE6FB44-81C3-B64D-BD9E-38EE7AD39F92}" srcId="{0F3EC4D6-A515-BE47-8EFA-DF4C1220E049}" destId="{DE81DD29-8E96-DC41-BAEF-8CD279D46DD3}" srcOrd="2" destOrd="0" parTransId="{9C5D0FAC-5DEC-1947-9D03-342B18067EA2}" sibTransId="{C17AD5FA-479A-4847-99F6-A72BA0165457}"/>
    <dgm:cxn modelId="{8CEDDB76-098D-3740-9229-92726D760AC4}" type="presParOf" srcId="{6A3E5B4C-488B-C34C-AB8D-243F3AF75F15}" destId="{D9BD8B61-6AC7-5D43-A319-019F1D4C271F}" srcOrd="0" destOrd="0" presId="urn:microsoft.com/office/officeart/2005/8/layout/hList1"/>
    <dgm:cxn modelId="{554A67ED-0B04-7241-A581-55D432907231}" type="presParOf" srcId="{D9BD8B61-6AC7-5D43-A319-019F1D4C271F}" destId="{57C688E1-4131-AD42-8DA1-600158DE21F1}" srcOrd="0" destOrd="0" presId="urn:microsoft.com/office/officeart/2005/8/layout/hList1"/>
    <dgm:cxn modelId="{19E74F28-E779-0D4D-A816-3E5673D96E22}" type="presParOf" srcId="{D9BD8B61-6AC7-5D43-A319-019F1D4C271F}" destId="{57C3A0C0-C68D-BB44-AC59-17252C5F5652}" srcOrd="1" destOrd="0" presId="urn:microsoft.com/office/officeart/2005/8/layout/hList1"/>
    <dgm:cxn modelId="{9DAE29DA-83C6-4346-86DE-EEA9E4E2FDFF}" type="presParOf" srcId="{6A3E5B4C-488B-C34C-AB8D-243F3AF75F15}" destId="{A115B3CB-C410-5A4E-99EA-A605AA6D1E31}" srcOrd="1" destOrd="0" presId="urn:microsoft.com/office/officeart/2005/8/layout/hList1"/>
    <dgm:cxn modelId="{DC328A01-05E6-614D-AB7D-99E7EAD5CFE7}" type="presParOf" srcId="{6A3E5B4C-488B-C34C-AB8D-243F3AF75F15}" destId="{EAC26E9E-8739-C049-87D5-F5CC2C113676}" srcOrd="2" destOrd="0" presId="urn:microsoft.com/office/officeart/2005/8/layout/hList1"/>
    <dgm:cxn modelId="{849D4F9A-5A4A-5744-928D-8FF7710577C8}" type="presParOf" srcId="{EAC26E9E-8739-C049-87D5-F5CC2C113676}" destId="{1A69F9FD-6C17-E142-8D8C-F87E3D158B1D}" srcOrd="0" destOrd="0" presId="urn:microsoft.com/office/officeart/2005/8/layout/hList1"/>
    <dgm:cxn modelId="{39FA4A92-34E6-3D4B-B9EE-8E4E80C63510}" type="presParOf" srcId="{EAC26E9E-8739-C049-87D5-F5CC2C113676}" destId="{A1D8448D-6D56-8942-A5F3-C9F6291FB298}" srcOrd="1" destOrd="0" presId="urn:microsoft.com/office/officeart/2005/8/layout/hList1"/>
    <dgm:cxn modelId="{4AD0FFE2-1BF3-0143-9213-1AAF8939DC9F}" type="presParOf" srcId="{6A3E5B4C-488B-C34C-AB8D-243F3AF75F15}" destId="{29A06624-0985-1043-B3D0-4B5F5BAD22A8}" srcOrd="3" destOrd="0" presId="urn:microsoft.com/office/officeart/2005/8/layout/hList1"/>
    <dgm:cxn modelId="{00D067B7-C556-7B4C-BC8A-1E5EEA36725E}" type="presParOf" srcId="{6A3E5B4C-488B-C34C-AB8D-243F3AF75F15}" destId="{09F94B98-5A80-0A4C-AF25-46508D94ABF5}" srcOrd="4" destOrd="0" presId="urn:microsoft.com/office/officeart/2005/8/layout/hList1"/>
    <dgm:cxn modelId="{2C4AA1AB-E4AD-D74E-8EC3-114202361959}" type="presParOf" srcId="{09F94B98-5A80-0A4C-AF25-46508D94ABF5}" destId="{8F144A62-0726-A74A-81CE-9AFCE5052B1F}" srcOrd="0" destOrd="0" presId="urn:microsoft.com/office/officeart/2005/8/layout/hList1"/>
    <dgm:cxn modelId="{C96CE775-E55E-8D42-898D-18E382B00549}" type="presParOf" srcId="{09F94B98-5A80-0A4C-AF25-46508D94ABF5}" destId="{18063784-10FF-B246-BD0C-7ACCC6453E2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BB3CAB3-E522-4D48-B936-9F22CB736502}" type="doc">
      <dgm:prSet loTypeId="urn:microsoft.com/office/officeart/2005/8/layout/vProcess5" loCatId="" qsTypeId="urn:microsoft.com/office/officeart/2005/8/quickstyle/simple4" qsCatId="simple" csTypeId="urn:microsoft.com/office/officeart/2005/8/colors/accent1_2" csCatId="accent1" phldr="1"/>
      <dgm:spPr/>
    </dgm:pt>
    <dgm:pt modelId="{CB7CAC50-F1FC-BE4B-A9E6-465CFDB9A6F2}">
      <dgm:prSet phldrT="[Text]" custT="1"/>
      <dgm:spPr/>
      <dgm:t>
        <a:bodyPr/>
        <a:lstStyle/>
        <a:p>
          <a:r>
            <a:rPr lang="en-US" altLang="ja-JP" sz="2800" dirty="0" smtClean="0"/>
            <a:t>S18A</a:t>
          </a:r>
          <a:endParaRPr lang="en-US" sz="2800" dirty="0"/>
        </a:p>
      </dgm:t>
    </dgm:pt>
    <dgm:pt modelId="{C9AE91CB-0DBC-7746-8622-D7AD13235500}" type="parTrans" cxnId="{0F0F64D1-73BA-D946-BCAF-5269669BDE0A}">
      <dgm:prSet/>
      <dgm:spPr/>
      <dgm:t>
        <a:bodyPr/>
        <a:lstStyle/>
        <a:p>
          <a:endParaRPr lang="en-US"/>
        </a:p>
      </dgm:t>
    </dgm:pt>
    <dgm:pt modelId="{1D824B58-3F32-E94B-A7F0-43F82B38A632}" type="sibTrans" cxnId="{0F0F64D1-73BA-D946-BCAF-5269669BDE0A}">
      <dgm:prSet/>
      <dgm:spPr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endParaRPr lang="en-US"/>
        </a:p>
      </dgm:t>
    </dgm:pt>
    <dgm:pt modelId="{6C6F08DF-3FDE-7B41-A706-C2FA3DDA41A1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24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S18B</a:t>
          </a:r>
          <a:endParaRPr lang="en-US" sz="24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2ABBAF0D-9C50-4249-8EA0-72E0E63BA12C}" type="parTrans" cxnId="{D8329F05-53A8-BE4C-9A06-4DE0856AEE33}">
      <dgm:prSet/>
      <dgm:spPr/>
      <dgm:t>
        <a:bodyPr/>
        <a:lstStyle/>
        <a:p>
          <a:endParaRPr lang="en-US"/>
        </a:p>
      </dgm:t>
    </dgm:pt>
    <dgm:pt modelId="{E675041E-5224-F64A-B03E-DE4344358EE9}" type="sibTrans" cxnId="{D8329F05-53A8-BE4C-9A06-4DE0856AEE33}">
      <dgm:prSet/>
      <dgm:spPr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endParaRPr lang="en-US"/>
        </a:p>
      </dgm:t>
    </dgm:pt>
    <dgm:pt modelId="{7530C09A-3E4F-6145-AC3E-04082BA80DEE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24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S19A</a:t>
          </a:r>
          <a:endParaRPr lang="en-US" sz="24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A7DC9456-16BB-0049-9D15-0C438522729D}" type="parTrans" cxnId="{F8FB0068-D37B-D040-A3EB-4DDC8C282D31}">
      <dgm:prSet/>
      <dgm:spPr/>
      <dgm:t>
        <a:bodyPr/>
        <a:lstStyle/>
        <a:p>
          <a:endParaRPr lang="en-US"/>
        </a:p>
      </dgm:t>
    </dgm:pt>
    <dgm:pt modelId="{795971E4-B32F-9542-886E-F3FCDB86E3B2}" type="sibTrans" cxnId="{F8FB0068-D37B-D040-A3EB-4DDC8C282D31}">
      <dgm:prSet/>
      <dgm:spPr/>
      <dgm:t>
        <a:bodyPr/>
        <a:lstStyle/>
        <a:p>
          <a:endParaRPr lang="en-US"/>
        </a:p>
      </dgm:t>
    </dgm:pt>
    <dgm:pt modelId="{006B98BA-CB77-DE44-A2F4-0152376ED9F2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1800" b="0" cap="none" spc="0" dirty="0" err="1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Mitak</a:t>
          </a:r>
          <a:r>
            <a:rPr lang="en-US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/Hilo remote is main operation mode with 1 OSA + 1 Assistant at summit</a:t>
          </a:r>
          <a:endParaRPr lang="en-US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E6DF1225-F01D-4C4D-9801-67B860DC25C5}" type="parTrans" cxnId="{C3BD4436-07FA-1042-A608-E7DA91D1CA3F}">
      <dgm:prSet/>
      <dgm:spPr/>
      <dgm:t>
        <a:bodyPr/>
        <a:lstStyle/>
        <a:p>
          <a:endParaRPr lang="en-US"/>
        </a:p>
      </dgm:t>
    </dgm:pt>
    <dgm:pt modelId="{10E8CDB7-ED91-D849-8B5F-6BA7FC5CBD21}" type="sibTrans" cxnId="{C3BD4436-07FA-1042-A608-E7DA91D1CA3F}">
      <dgm:prSet/>
      <dgm:spPr/>
      <dgm:t>
        <a:bodyPr/>
        <a:lstStyle/>
        <a:p>
          <a:endParaRPr lang="en-US"/>
        </a:p>
      </dgm:t>
    </dgm:pt>
    <dgm:pt modelId="{39A21960-A25B-4D47-9340-45AEEA4A90C6}">
      <dgm:prSet phldrT="[Text]" custT="1"/>
      <dgm:spPr/>
      <dgm:t>
        <a:bodyPr/>
        <a:lstStyle/>
        <a:p>
          <a:r>
            <a:rPr lang="en-US" sz="2000" dirty="0" smtClean="0"/>
            <a:t>Preparing for guide documents for each instrument from the manuals  for (1) OSA and (2) Observers (</a:t>
          </a:r>
          <a:r>
            <a:rPr lang="en-US" sz="2000" dirty="0" err="1" smtClean="0"/>
            <a:t>SciOP</a:t>
          </a:r>
          <a:r>
            <a:rPr lang="en-US" sz="2000" dirty="0" smtClean="0"/>
            <a:t>)</a:t>
          </a:r>
          <a:endParaRPr lang="en-US" sz="2000" dirty="0"/>
        </a:p>
      </dgm:t>
    </dgm:pt>
    <dgm:pt modelId="{61AA21D9-3A14-1E42-B5FA-5AB54BB100BA}" type="parTrans" cxnId="{AD7093D3-0B3B-9C43-9DA4-7E3202B5D03C}">
      <dgm:prSet/>
      <dgm:spPr/>
      <dgm:t>
        <a:bodyPr/>
        <a:lstStyle/>
        <a:p>
          <a:endParaRPr lang="en-US"/>
        </a:p>
      </dgm:t>
    </dgm:pt>
    <dgm:pt modelId="{2EB62A94-4575-3548-BF96-DA64A111B3A9}" type="sibTrans" cxnId="{AD7093D3-0B3B-9C43-9DA4-7E3202B5D03C}">
      <dgm:prSet/>
      <dgm:spPr/>
      <dgm:t>
        <a:bodyPr/>
        <a:lstStyle/>
        <a:p>
          <a:endParaRPr lang="en-US"/>
        </a:p>
      </dgm:t>
    </dgm:pt>
    <dgm:pt modelId="{C493C151-2AFB-B64D-9998-615DE93C2459}">
      <dgm:prSet phldrT="[Text]" custT="1"/>
      <dgm:spPr/>
      <dgm:t>
        <a:bodyPr/>
        <a:lstStyle/>
        <a:p>
          <a:r>
            <a:rPr lang="en-US" sz="2000" dirty="0" smtClean="0"/>
            <a:t>Hiring additional OSAs</a:t>
          </a:r>
          <a:endParaRPr lang="en-US" sz="2000" dirty="0"/>
        </a:p>
      </dgm:t>
    </dgm:pt>
    <dgm:pt modelId="{B044216A-0ADD-E048-9A21-C2D0EB20CD47}" type="parTrans" cxnId="{44F090F1-1F5B-C547-8C5E-A4DD475ED5D6}">
      <dgm:prSet/>
      <dgm:spPr/>
      <dgm:t>
        <a:bodyPr/>
        <a:lstStyle/>
        <a:p>
          <a:endParaRPr lang="en-US"/>
        </a:p>
      </dgm:t>
    </dgm:pt>
    <dgm:pt modelId="{20990ED0-38FF-6841-B7A6-E22AD093E2BD}" type="sibTrans" cxnId="{44F090F1-1F5B-C547-8C5E-A4DD475ED5D6}">
      <dgm:prSet/>
      <dgm:spPr/>
      <dgm:t>
        <a:bodyPr/>
        <a:lstStyle/>
        <a:p>
          <a:endParaRPr lang="en-US"/>
        </a:p>
      </dgm:t>
    </dgm:pt>
    <dgm:pt modelId="{A418A0A9-F41C-1748-8CF1-E6A5BAA6BC69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partly starting Hilo/</a:t>
          </a:r>
          <a:r>
            <a:rPr lang="en-US" sz="1800" b="0" cap="none" spc="0" dirty="0" err="1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Mitaka</a:t>
          </a:r>
          <a:r>
            <a:rPr lang="en-US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remote with 2 OSAs or 1 OSA + 1 Assistant at summit</a:t>
          </a:r>
          <a:endParaRPr lang="en-US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FE0ACD4-761A-7E4B-8F60-49CE859C0940}" type="parTrans" cxnId="{2EEFCB7C-E6E9-654E-89EC-BB553412DFEA}">
      <dgm:prSet/>
      <dgm:spPr/>
      <dgm:t>
        <a:bodyPr/>
        <a:lstStyle/>
        <a:p>
          <a:endParaRPr lang="en-US"/>
        </a:p>
      </dgm:t>
    </dgm:pt>
    <dgm:pt modelId="{2C179209-C203-0A4A-A94A-B7AC1DB40411}" type="sibTrans" cxnId="{2EEFCB7C-E6E9-654E-89EC-BB553412DFEA}">
      <dgm:prSet/>
      <dgm:spPr/>
      <dgm:t>
        <a:bodyPr/>
        <a:lstStyle/>
        <a:p>
          <a:endParaRPr lang="en-US"/>
        </a:p>
      </dgm:t>
    </dgm:pt>
    <dgm:pt modelId="{78B45009-9C47-AC45-B7E9-1BA12F5E076B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Hiring three assistants </a:t>
          </a:r>
          <a:endParaRPr lang="en-US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E9AF28A-F247-C24A-9E4A-72C8B8C29E93}" type="parTrans" cxnId="{47D232E1-4159-8946-8505-CCF1E0DE8922}">
      <dgm:prSet/>
      <dgm:spPr/>
      <dgm:t>
        <a:bodyPr/>
        <a:lstStyle/>
        <a:p>
          <a:endParaRPr lang="en-US"/>
        </a:p>
      </dgm:t>
    </dgm:pt>
    <dgm:pt modelId="{BDC80EEC-7B70-F34B-963A-CB28C1BCB9EC}" type="sibTrans" cxnId="{47D232E1-4159-8946-8505-CCF1E0DE8922}">
      <dgm:prSet/>
      <dgm:spPr/>
      <dgm:t>
        <a:bodyPr/>
        <a:lstStyle/>
        <a:p>
          <a:endParaRPr lang="en-US"/>
        </a:p>
      </dgm:t>
    </dgm:pt>
    <dgm:pt modelId="{BB2D373A-089F-9447-97DC-E97422659798}">
      <dgm:prSet phldrT="[Text]" custT="1"/>
      <dgm:spPr/>
      <dgm:t>
        <a:bodyPr/>
        <a:lstStyle/>
        <a:p>
          <a:r>
            <a:rPr lang="en-US" sz="2000" dirty="0" smtClean="0"/>
            <a:t>Revise SETUPFIELD command for confirmation of OSA </a:t>
          </a:r>
          <a:endParaRPr lang="en-US" sz="2000" dirty="0"/>
        </a:p>
      </dgm:t>
    </dgm:pt>
    <dgm:pt modelId="{371A92E7-28C5-FA44-B4F7-544272AFE974}" type="parTrans" cxnId="{BD46E751-ACE7-8C4D-A2D7-C69159488271}">
      <dgm:prSet/>
      <dgm:spPr/>
      <dgm:t>
        <a:bodyPr/>
        <a:lstStyle/>
        <a:p>
          <a:endParaRPr lang="en-US"/>
        </a:p>
      </dgm:t>
    </dgm:pt>
    <dgm:pt modelId="{53C344D8-D496-1040-8BA3-94E0A07469E5}" type="sibTrans" cxnId="{BD46E751-ACE7-8C4D-A2D7-C69159488271}">
      <dgm:prSet/>
      <dgm:spPr/>
      <dgm:t>
        <a:bodyPr/>
        <a:lstStyle/>
        <a:p>
          <a:endParaRPr lang="en-US"/>
        </a:p>
      </dgm:t>
    </dgm:pt>
    <dgm:pt modelId="{09F9639F-00E9-5343-B66E-389CECDC2290}">
      <dgm:prSet phldrT="[Text]" custT="1"/>
      <dgm:spPr/>
      <dgm:t>
        <a:bodyPr/>
        <a:lstStyle/>
        <a:p>
          <a:r>
            <a:rPr lang="en-US" sz="2000" dirty="0" smtClean="0"/>
            <a:t>Preparing for </a:t>
          </a:r>
          <a:r>
            <a:rPr lang="en-US" sz="2000" dirty="0" err="1" smtClean="0"/>
            <a:t>Ope</a:t>
          </a:r>
          <a:r>
            <a:rPr lang="en-US" sz="2000" dirty="0" smtClean="0"/>
            <a:t> file checker program (</a:t>
          </a:r>
          <a:r>
            <a:rPr lang="en-US" sz="2000" dirty="0" err="1" smtClean="0"/>
            <a:t>SciOP</a:t>
          </a:r>
          <a:r>
            <a:rPr lang="en-US" sz="2000" dirty="0" smtClean="0"/>
            <a:t> + OCS) </a:t>
          </a:r>
          <a:endParaRPr lang="en-US" sz="2000" dirty="0"/>
        </a:p>
      </dgm:t>
    </dgm:pt>
    <dgm:pt modelId="{68ABA13D-5D09-C749-942A-882DE86E9931}" type="parTrans" cxnId="{0F106A84-0E33-B543-97ED-86A5000C5684}">
      <dgm:prSet/>
      <dgm:spPr/>
      <dgm:t>
        <a:bodyPr/>
        <a:lstStyle/>
        <a:p>
          <a:endParaRPr lang="en-US"/>
        </a:p>
      </dgm:t>
    </dgm:pt>
    <dgm:pt modelId="{1C286CDB-C94B-854F-BD1A-CAF135B9EB8E}" type="sibTrans" cxnId="{0F106A84-0E33-B543-97ED-86A5000C5684}">
      <dgm:prSet/>
      <dgm:spPr/>
      <dgm:t>
        <a:bodyPr/>
        <a:lstStyle/>
        <a:p>
          <a:endParaRPr lang="en-US"/>
        </a:p>
      </dgm:t>
    </dgm:pt>
    <dgm:pt modelId="{EAADE6D6-AAAD-CA49-9140-69E6DC3464BC}">
      <dgm:prSet phldrT="[Text]" custT="1"/>
      <dgm:spPr/>
      <dgm:t>
        <a:bodyPr/>
        <a:lstStyle/>
        <a:p>
          <a:r>
            <a:rPr lang="en-US" sz="2000" dirty="0" smtClean="0"/>
            <a:t>Improvement of Hilo remote room </a:t>
          </a:r>
          <a:endParaRPr lang="en-US" sz="2000" dirty="0"/>
        </a:p>
      </dgm:t>
    </dgm:pt>
    <dgm:pt modelId="{4ACA53AA-6B75-4144-889D-0E5594818DC1}" type="parTrans" cxnId="{4081DD81-0445-9C4F-95F0-8E70395A089B}">
      <dgm:prSet/>
      <dgm:spPr/>
      <dgm:t>
        <a:bodyPr/>
        <a:lstStyle/>
        <a:p>
          <a:endParaRPr lang="en-US"/>
        </a:p>
      </dgm:t>
    </dgm:pt>
    <dgm:pt modelId="{2A9A54B3-C1DA-D04C-AD06-AEC08CFDF444}" type="sibTrans" cxnId="{4081DD81-0445-9C4F-95F0-8E70395A089B}">
      <dgm:prSet/>
      <dgm:spPr/>
      <dgm:t>
        <a:bodyPr/>
        <a:lstStyle/>
        <a:p>
          <a:endParaRPr lang="en-US"/>
        </a:p>
      </dgm:t>
    </dgm:pt>
    <dgm:pt modelId="{D551B41B-53C4-3249-8AA4-34147C831B1F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is-IS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…</a:t>
          </a:r>
          <a:endParaRPr lang="en-US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D233806F-8419-DC47-95B5-3168A22F78B8}" type="parTrans" cxnId="{A75C7C7A-C400-264C-B2E0-441E991F09CC}">
      <dgm:prSet/>
      <dgm:spPr/>
      <dgm:t>
        <a:bodyPr/>
        <a:lstStyle/>
        <a:p>
          <a:endParaRPr lang="en-US"/>
        </a:p>
      </dgm:t>
    </dgm:pt>
    <dgm:pt modelId="{021D6421-42D3-CC40-92EB-CE394F9C7A67}" type="sibTrans" cxnId="{A75C7C7A-C400-264C-B2E0-441E991F09CC}">
      <dgm:prSet/>
      <dgm:spPr/>
      <dgm:t>
        <a:bodyPr/>
        <a:lstStyle/>
        <a:p>
          <a:endParaRPr lang="en-US"/>
        </a:p>
      </dgm:t>
    </dgm:pt>
    <dgm:pt modelId="{28C03281-EB13-D24A-A6AD-877E8F2A6BB8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en-US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20E126E-103A-634D-A407-2850DDC97D91}" type="parTrans" cxnId="{635D5E27-D669-C94C-9AB6-EF8EFD9D62E9}">
      <dgm:prSet/>
      <dgm:spPr/>
      <dgm:t>
        <a:bodyPr/>
        <a:lstStyle/>
        <a:p>
          <a:endParaRPr lang="en-US"/>
        </a:p>
      </dgm:t>
    </dgm:pt>
    <dgm:pt modelId="{863A38B7-810B-4A4D-84AC-0F2371C84E55}" type="sibTrans" cxnId="{635D5E27-D669-C94C-9AB6-EF8EFD9D62E9}">
      <dgm:prSet/>
      <dgm:spPr/>
      <dgm:t>
        <a:bodyPr/>
        <a:lstStyle/>
        <a:p>
          <a:endParaRPr lang="en-US"/>
        </a:p>
      </dgm:t>
    </dgm:pt>
    <dgm:pt modelId="{9805F505-4AE5-BB4B-BBCC-8B6BAEE5B9B2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SA support 1</a:t>
          </a:r>
          <a:r>
            <a:rPr lang="en-US" sz="1800" b="0" cap="none" spc="0" baseline="300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st</a:t>
          </a:r>
          <a:r>
            <a:rPr lang="en-US" sz="18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half night at Hilo and Observer has responsible in instrument operation</a:t>
          </a:r>
          <a:endParaRPr lang="en-US" sz="18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03CF4E9-FF39-D54B-8262-A1D65A748DD0}" type="parTrans" cxnId="{D87EA006-ECAA-3849-98C2-9F54A56B7CE4}">
      <dgm:prSet/>
      <dgm:spPr/>
      <dgm:t>
        <a:bodyPr/>
        <a:lstStyle/>
        <a:p>
          <a:endParaRPr lang="en-US"/>
        </a:p>
      </dgm:t>
    </dgm:pt>
    <dgm:pt modelId="{D949E899-163D-BF43-86A4-CD0BBD2D1A21}" type="sibTrans" cxnId="{D87EA006-ECAA-3849-98C2-9F54A56B7CE4}">
      <dgm:prSet/>
      <dgm:spPr/>
      <dgm:t>
        <a:bodyPr/>
        <a:lstStyle/>
        <a:p>
          <a:endParaRPr lang="en-US"/>
        </a:p>
      </dgm:t>
    </dgm:pt>
    <dgm:pt modelId="{953E562B-73F6-9C4A-9FBD-D22FF35366A3}" type="pres">
      <dgm:prSet presAssocID="{EBB3CAB3-E522-4D48-B936-9F22CB736502}" presName="outerComposite" presStyleCnt="0">
        <dgm:presLayoutVars>
          <dgm:chMax val="5"/>
          <dgm:dir/>
          <dgm:resizeHandles val="exact"/>
        </dgm:presLayoutVars>
      </dgm:prSet>
      <dgm:spPr/>
    </dgm:pt>
    <dgm:pt modelId="{4A6E4532-87E0-AC47-83B8-8A08C1B023AE}" type="pres">
      <dgm:prSet presAssocID="{EBB3CAB3-E522-4D48-B936-9F22CB736502}" presName="dummyMaxCanvas" presStyleCnt="0">
        <dgm:presLayoutVars/>
      </dgm:prSet>
      <dgm:spPr/>
    </dgm:pt>
    <dgm:pt modelId="{B956BC33-8392-3E4D-BDEE-119874AAB707}" type="pres">
      <dgm:prSet presAssocID="{EBB3CAB3-E522-4D48-B936-9F22CB736502}" presName="ThreeNodes_1" presStyleLbl="node1" presStyleIdx="0" presStyleCnt="3" custScaleY="1665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E4C725-1F60-5C49-B808-3CA321B12194}" type="pres">
      <dgm:prSet presAssocID="{EBB3CAB3-E522-4D48-B936-9F22CB736502}" presName="ThreeNodes_2" presStyleLbl="node1" presStyleIdx="1" presStyleCnt="3" custScaleX="106642" custScaleY="120125" custLinFactNeighborX="593" custLinFactNeighborY="237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D9FD6F-3A0D-7646-A407-63476DDDD78E}" type="pres">
      <dgm:prSet presAssocID="{EBB3CAB3-E522-4D48-B936-9F22CB736502}" presName="ThreeNodes_3" presStyleLbl="node1" presStyleIdx="2" presStyleCnt="3" custScaleX="103337" custScaleY="103682" custLinFactNeighborX="-890" custLinFactNeighborY="54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BDB3D1-145E-2F40-82CF-7B4F2A655E8A}" type="pres">
      <dgm:prSet presAssocID="{EBB3CAB3-E522-4D48-B936-9F22CB736502}" presName="ThreeConn_1-2" presStyleLbl="fgAccFollowNode1" presStyleIdx="0" presStyleCnt="2" custLinFactNeighborX="1405" custLinFactNeighborY="266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134735-CCAC-B64E-AA24-A663458FBDA3}" type="pres">
      <dgm:prSet presAssocID="{EBB3CAB3-E522-4D48-B936-9F22CB736502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2FEEC6-1185-FC4F-A977-59DE2FFE3C8D}" type="pres">
      <dgm:prSet presAssocID="{EBB3CAB3-E522-4D48-B936-9F22CB736502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44C4B0-9887-CC4D-A0C5-CD92BF9C2AD1}" type="pres">
      <dgm:prSet presAssocID="{EBB3CAB3-E522-4D48-B936-9F22CB736502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D71FF7-A5F1-4548-B0FB-30F89EFA9770}" type="pres">
      <dgm:prSet presAssocID="{EBB3CAB3-E522-4D48-B936-9F22CB736502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A856C6-42A1-A748-B687-F22B11D95EF5}" type="presOf" srcId="{78B45009-9C47-AC45-B7E9-1BA12F5E076B}" destId="{0CE4C725-1F60-5C49-B808-3CA321B12194}" srcOrd="0" destOrd="2" presId="urn:microsoft.com/office/officeart/2005/8/layout/vProcess5"/>
    <dgm:cxn modelId="{AD7093D3-0B3B-9C43-9DA4-7E3202B5D03C}" srcId="{CB7CAC50-F1FC-BE4B-A9E6-465CFDB9A6F2}" destId="{39A21960-A25B-4D47-9340-45AEEA4A90C6}" srcOrd="0" destOrd="0" parTransId="{61AA21D9-3A14-1E42-B5FA-5AB54BB100BA}" sibTransId="{2EB62A94-4575-3548-BF96-DA64A111B3A9}"/>
    <dgm:cxn modelId="{739BE65C-15B1-194A-AD22-EB2FE8D318DA}" type="presOf" srcId="{09F9639F-00E9-5343-B66E-389CECDC2290}" destId="{B956BC33-8392-3E4D-BDEE-119874AAB707}" srcOrd="0" destOrd="2" presId="urn:microsoft.com/office/officeart/2005/8/layout/vProcess5"/>
    <dgm:cxn modelId="{B31F1C2D-45A2-1240-B82F-EA74F420466F}" type="presOf" srcId="{A418A0A9-F41C-1748-8CF1-E6A5BAA6BC69}" destId="{2544C4B0-9887-CC4D-A0C5-CD92BF9C2AD1}" srcOrd="1" destOrd="1" presId="urn:microsoft.com/office/officeart/2005/8/layout/vProcess5"/>
    <dgm:cxn modelId="{A75C7C7A-C400-264C-B2E0-441E991F09CC}" srcId="{6C6F08DF-3FDE-7B41-A706-C2FA3DDA41A1}" destId="{D551B41B-53C4-3249-8AA4-34147C831B1F}" srcOrd="2" destOrd="0" parTransId="{D233806F-8419-DC47-95B5-3168A22F78B8}" sibTransId="{021D6421-42D3-CC40-92EB-CE394F9C7A67}"/>
    <dgm:cxn modelId="{C46766CE-E5EA-014D-8140-1BAF67DF9C59}" type="presOf" srcId="{7530C09A-3E4F-6145-AC3E-04082BA80DEE}" destId="{28D71FF7-A5F1-4548-B0FB-30F89EFA9770}" srcOrd="1" destOrd="0" presId="urn:microsoft.com/office/officeart/2005/8/layout/vProcess5"/>
    <dgm:cxn modelId="{E28BB7C9-5051-5246-8DEE-83A7603B43E8}" type="presOf" srcId="{39A21960-A25B-4D47-9340-45AEEA4A90C6}" destId="{DF2FEEC6-1185-FC4F-A977-59DE2FFE3C8D}" srcOrd="1" destOrd="1" presId="urn:microsoft.com/office/officeart/2005/8/layout/vProcess5"/>
    <dgm:cxn modelId="{80335472-6681-9143-9E54-4EAEC6317D02}" type="presOf" srcId="{BB2D373A-089F-9447-97DC-E97422659798}" destId="{B956BC33-8392-3E4D-BDEE-119874AAB707}" srcOrd="0" destOrd="4" presId="urn:microsoft.com/office/officeart/2005/8/layout/vProcess5"/>
    <dgm:cxn modelId="{A3E896AB-CFE6-0E43-BB02-69E0BAA8D1EF}" type="presOf" srcId="{39A21960-A25B-4D47-9340-45AEEA4A90C6}" destId="{B956BC33-8392-3E4D-BDEE-119874AAB707}" srcOrd="0" destOrd="1" presId="urn:microsoft.com/office/officeart/2005/8/layout/vProcess5"/>
    <dgm:cxn modelId="{8E51AF80-300F-9D4D-9304-65D4595549AD}" type="presOf" srcId="{6C6F08DF-3FDE-7B41-A706-C2FA3DDA41A1}" destId="{0CE4C725-1F60-5C49-B808-3CA321B12194}" srcOrd="0" destOrd="0" presId="urn:microsoft.com/office/officeart/2005/8/layout/vProcess5"/>
    <dgm:cxn modelId="{C3BD4436-07FA-1042-A608-E7DA91D1CA3F}" srcId="{7530C09A-3E4F-6145-AC3E-04082BA80DEE}" destId="{006B98BA-CB77-DE44-A2F4-0152376ED9F2}" srcOrd="0" destOrd="0" parTransId="{E6DF1225-F01D-4C4D-9801-67B860DC25C5}" sibTransId="{10E8CDB7-ED91-D849-8B5F-6BA7FC5CBD21}"/>
    <dgm:cxn modelId="{41209571-16F5-5D46-9409-16E22E5493D2}" type="presOf" srcId="{A418A0A9-F41C-1748-8CF1-E6A5BAA6BC69}" destId="{0CE4C725-1F60-5C49-B808-3CA321B12194}" srcOrd="0" destOrd="1" presId="urn:microsoft.com/office/officeart/2005/8/layout/vProcess5"/>
    <dgm:cxn modelId="{635D5E27-D669-C94C-9AB6-EF8EFD9D62E9}" srcId="{7530C09A-3E4F-6145-AC3E-04082BA80DEE}" destId="{28C03281-EB13-D24A-A6AD-877E8F2A6BB8}" srcOrd="2" destOrd="0" parTransId="{620E126E-103A-634D-A407-2850DDC97D91}" sibTransId="{863A38B7-810B-4A4D-84AC-0F2371C84E55}"/>
    <dgm:cxn modelId="{44F090F1-1F5B-C547-8C5E-A4DD475ED5D6}" srcId="{CB7CAC50-F1FC-BE4B-A9E6-465CFDB9A6F2}" destId="{C493C151-2AFB-B64D-9998-615DE93C2459}" srcOrd="2" destOrd="0" parTransId="{B044216A-0ADD-E048-9A21-C2D0EB20CD47}" sibTransId="{20990ED0-38FF-6841-B7A6-E22AD093E2BD}"/>
    <dgm:cxn modelId="{47D232E1-4159-8946-8505-CCF1E0DE8922}" srcId="{6C6F08DF-3FDE-7B41-A706-C2FA3DDA41A1}" destId="{78B45009-9C47-AC45-B7E9-1BA12F5E076B}" srcOrd="1" destOrd="0" parTransId="{3E9AF28A-F247-C24A-9E4A-72C8B8C29E93}" sibTransId="{BDC80EEC-7B70-F34B-963A-CB28C1BCB9EC}"/>
    <dgm:cxn modelId="{2A6B3D6E-C878-F449-BFF6-7110F67D0119}" type="presOf" srcId="{E675041E-5224-F64A-B03E-DE4344358EE9}" destId="{A0134735-CCAC-B64E-AA24-A663458FBDA3}" srcOrd="0" destOrd="0" presId="urn:microsoft.com/office/officeart/2005/8/layout/vProcess5"/>
    <dgm:cxn modelId="{060CAA46-8107-B64A-A111-7F4D926922C6}" type="presOf" srcId="{D551B41B-53C4-3249-8AA4-34147C831B1F}" destId="{2544C4B0-9887-CC4D-A0C5-CD92BF9C2AD1}" srcOrd="1" destOrd="3" presId="urn:microsoft.com/office/officeart/2005/8/layout/vProcess5"/>
    <dgm:cxn modelId="{2EEFCB7C-E6E9-654E-89EC-BB553412DFEA}" srcId="{6C6F08DF-3FDE-7B41-A706-C2FA3DDA41A1}" destId="{A418A0A9-F41C-1748-8CF1-E6A5BAA6BC69}" srcOrd="0" destOrd="0" parTransId="{5FE0ACD4-761A-7E4B-8F60-49CE859C0940}" sibTransId="{2C179209-C203-0A4A-A94A-B7AC1DB40411}"/>
    <dgm:cxn modelId="{DE416DE9-3798-9A43-82C7-DF3A3E668880}" type="presOf" srcId="{C493C151-2AFB-B64D-9998-615DE93C2459}" destId="{B956BC33-8392-3E4D-BDEE-119874AAB707}" srcOrd="0" destOrd="3" presId="urn:microsoft.com/office/officeart/2005/8/layout/vProcess5"/>
    <dgm:cxn modelId="{4081DD81-0445-9C4F-95F0-8E70395A089B}" srcId="{CB7CAC50-F1FC-BE4B-A9E6-465CFDB9A6F2}" destId="{EAADE6D6-AAAD-CA49-9140-69E6DC3464BC}" srcOrd="4" destOrd="0" parTransId="{4ACA53AA-6B75-4144-889D-0E5594818DC1}" sibTransId="{2A9A54B3-C1DA-D04C-AD06-AEC08CFDF444}"/>
    <dgm:cxn modelId="{0F0F64D1-73BA-D946-BCAF-5269669BDE0A}" srcId="{EBB3CAB3-E522-4D48-B936-9F22CB736502}" destId="{CB7CAC50-F1FC-BE4B-A9E6-465CFDB9A6F2}" srcOrd="0" destOrd="0" parTransId="{C9AE91CB-0DBC-7746-8622-D7AD13235500}" sibTransId="{1D824B58-3F32-E94B-A7F0-43F82B38A632}"/>
    <dgm:cxn modelId="{BD46E751-ACE7-8C4D-A2D7-C69159488271}" srcId="{CB7CAC50-F1FC-BE4B-A9E6-465CFDB9A6F2}" destId="{BB2D373A-089F-9447-97DC-E97422659798}" srcOrd="3" destOrd="0" parTransId="{371A92E7-28C5-FA44-B4F7-544272AFE974}" sibTransId="{53C344D8-D496-1040-8BA3-94E0A07469E5}"/>
    <dgm:cxn modelId="{458E634D-1D79-F740-B79E-3A6C780FB246}" type="presOf" srcId="{28C03281-EB13-D24A-A6AD-877E8F2A6BB8}" destId="{28D71FF7-A5F1-4548-B0FB-30F89EFA9770}" srcOrd="1" destOrd="3" presId="urn:microsoft.com/office/officeart/2005/8/layout/vProcess5"/>
    <dgm:cxn modelId="{93E109F1-501B-DD47-AA7C-B1AB643AEC7B}" type="presOf" srcId="{D551B41B-53C4-3249-8AA4-34147C831B1F}" destId="{0CE4C725-1F60-5C49-B808-3CA321B12194}" srcOrd="0" destOrd="3" presId="urn:microsoft.com/office/officeart/2005/8/layout/vProcess5"/>
    <dgm:cxn modelId="{E7257CDA-F8CB-4B48-899A-8237A5E663A7}" type="presOf" srcId="{EAADE6D6-AAAD-CA49-9140-69E6DC3464BC}" destId="{B956BC33-8392-3E4D-BDEE-119874AAB707}" srcOrd="0" destOrd="5" presId="urn:microsoft.com/office/officeart/2005/8/layout/vProcess5"/>
    <dgm:cxn modelId="{2D8D1003-11FF-A44D-BDB3-5DF246C45F63}" type="presOf" srcId="{28C03281-EB13-D24A-A6AD-877E8F2A6BB8}" destId="{B2D9FD6F-3A0D-7646-A407-63476DDDD78E}" srcOrd="0" destOrd="3" presId="urn:microsoft.com/office/officeart/2005/8/layout/vProcess5"/>
    <dgm:cxn modelId="{93629D0A-41B4-F84D-A668-A0DABC2700AC}" type="presOf" srcId="{BB2D373A-089F-9447-97DC-E97422659798}" destId="{DF2FEEC6-1185-FC4F-A977-59DE2FFE3C8D}" srcOrd="1" destOrd="4" presId="urn:microsoft.com/office/officeart/2005/8/layout/vProcess5"/>
    <dgm:cxn modelId="{C4630FDB-0D0A-5F42-ACE1-2D0A8CDC64D8}" type="presOf" srcId="{006B98BA-CB77-DE44-A2F4-0152376ED9F2}" destId="{28D71FF7-A5F1-4548-B0FB-30F89EFA9770}" srcOrd="1" destOrd="1" presId="urn:microsoft.com/office/officeart/2005/8/layout/vProcess5"/>
    <dgm:cxn modelId="{F5C5FB8F-74A3-7F45-8332-9D8040F1D15C}" type="presOf" srcId="{1D824B58-3F32-E94B-A7F0-43F82B38A632}" destId="{51BDB3D1-145E-2F40-82CF-7B4F2A655E8A}" srcOrd="0" destOrd="0" presId="urn:microsoft.com/office/officeart/2005/8/layout/vProcess5"/>
    <dgm:cxn modelId="{8BF19F69-E424-8040-BC2E-9B03EBB1FE06}" type="presOf" srcId="{CB7CAC50-F1FC-BE4B-A9E6-465CFDB9A6F2}" destId="{DF2FEEC6-1185-FC4F-A977-59DE2FFE3C8D}" srcOrd="1" destOrd="0" presId="urn:microsoft.com/office/officeart/2005/8/layout/vProcess5"/>
    <dgm:cxn modelId="{495AA935-158A-7047-9F0F-A291C89F2A63}" type="presOf" srcId="{7530C09A-3E4F-6145-AC3E-04082BA80DEE}" destId="{B2D9FD6F-3A0D-7646-A407-63476DDDD78E}" srcOrd="0" destOrd="0" presId="urn:microsoft.com/office/officeart/2005/8/layout/vProcess5"/>
    <dgm:cxn modelId="{CFD17728-EEA8-5942-ABCD-DB7CEC4402BE}" type="presOf" srcId="{9805F505-4AE5-BB4B-BBCC-8B6BAEE5B9B2}" destId="{28D71FF7-A5F1-4548-B0FB-30F89EFA9770}" srcOrd="1" destOrd="2" presId="urn:microsoft.com/office/officeart/2005/8/layout/vProcess5"/>
    <dgm:cxn modelId="{0B65FB5F-1A08-1045-A6FD-1C3775A46EB9}" type="presOf" srcId="{EBB3CAB3-E522-4D48-B936-9F22CB736502}" destId="{953E562B-73F6-9C4A-9FBD-D22FF35366A3}" srcOrd="0" destOrd="0" presId="urn:microsoft.com/office/officeart/2005/8/layout/vProcess5"/>
    <dgm:cxn modelId="{F8FB0068-D37B-D040-A3EB-4DDC8C282D31}" srcId="{EBB3CAB3-E522-4D48-B936-9F22CB736502}" destId="{7530C09A-3E4F-6145-AC3E-04082BA80DEE}" srcOrd="2" destOrd="0" parTransId="{A7DC9456-16BB-0049-9D15-0C438522729D}" sibTransId="{795971E4-B32F-9542-886E-F3FCDB86E3B2}"/>
    <dgm:cxn modelId="{57FE4E74-1A8E-5942-AEE2-C1DFB2763FE5}" type="presOf" srcId="{9805F505-4AE5-BB4B-BBCC-8B6BAEE5B9B2}" destId="{B2D9FD6F-3A0D-7646-A407-63476DDDD78E}" srcOrd="0" destOrd="2" presId="urn:microsoft.com/office/officeart/2005/8/layout/vProcess5"/>
    <dgm:cxn modelId="{D87EA006-ECAA-3849-98C2-9F54A56B7CE4}" srcId="{7530C09A-3E4F-6145-AC3E-04082BA80DEE}" destId="{9805F505-4AE5-BB4B-BBCC-8B6BAEE5B9B2}" srcOrd="1" destOrd="0" parTransId="{303CF4E9-FF39-D54B-8262-A1D65A748DD0}" sibTransId="{D949E899-163D-BF43-86A4-CD0BBD2D1A21}"/>
    <dgm:cxn modelId="{B8B0D3E9-4BCE-FC47-A130-BED1F3B33628}" type="presOf" srcId="{78B45009-9C47-AC45-B7E9-1BA12F5E076B}" destId="{2544C4B0-9887-CC4D-A0C5-CD92BF9C2AD1}" srcOrd="1" destOrd="2" presId="urn:microsoft.com/office/officeart/2005/8/layout/vProcess5"/>
    <dgm:cxn modelId="{0561B003-3D06-454F-9B1A-6293D7F7B6A7}" type="presOf" srcId="{006B98BA-CB77-DE44-A2F4-0152376ED9F2}" destId="{B2D9FD6F-3A0D-7646-A407-63476DDDD78E}" srcOrd="0" destOrd="1" presId="urn:microsoft.com/office/officeart/2005/8/layout/vProcess5"/>
    <dgm:cxn modelId="{9229607A-14A1-2F4B-AB34-1F736B0A25F8}" type="presOf" srcId="{09F9639F-00E9-5343-B66E-389CECDC2290}" destId="{DF2FEEC6-1185-FC4F-A977-59DE2FFE3C8D}" srcOrd="1" destOrd="2" presId="urn:microsoft.com/office/officeart/2005/8/layout/vProcess5"/>
    <dgm:cxn modelId="{86510E6D-F0E0-8848-8395-1D75D3224A9C}" type="presOf" srcId="{C493C151-2AFB-B64D-9998-615DE93C2459}" destId="{DF2FEEC6-1185-FC4F-A977-59DE2FFE3C8D}" srcOrd="1" destOrd="3" presId="urn:microsoft.com/office/officeart/2005/8/layout/vProcess5"/>
    <dgm:cxn modelId="{D8329F05-53A8-BE4C-9A06-4DE0856AEE33}" srcId="{EBB3CAB3-E522-4D48-B936-9F22CB736502}" destId="{6C6F08DF-3FDE-7B41-A706-C2FA3DDA41A1}" srcOrd="1" destOrd="0" parTransId="{2ABBAF0D-9C50-4249-8EA0-72E0E63BA12C}" sibTransId="{E675041E-5224-F64A-B03E-DE4344358EE9}"/>
    <dgm:cxn modelId="{3448AAF5-814B-4A4A-AE0C-D29CEA17273F}" type="presOf" srcId="{CB7CAC50-F1FC-BE4B-A9E6-465CFDB9A6F2}" destId="{B956BC33-8392-3E4D-BDEE-119874AAB707}" srcOrd="0" destOrd="0" presId="urn:microsoft.com/office/officeart/2005/8/layout/vProcess5"/>
    <dgm:cxn modelId="{55613C07-C8CD-0A4A-97EF-41FF4D062646}" type="presOf" srcId="{6C6F08DF-3FDE-7B41-A706-C2FA3DDA41A1}" destId="{2544C4B0-9887-CC4D-A0C5-CD92BF9C2AD1}" srcOrd="1" destOrd="0" presId="urn:microsoft.com/office/officeart/2005/8/layout/vProcess5"/>
    <dgm:cxn modelId="{42B4912D-9116-0D4A-99C4-4D47746C4D1C}" type="presOf" srcId="{EAADE6D6-AAAD-CA49-9140-69E6DC3464BC}" destId="{DF2FEEC6-1185-FC4F-A977-59DE2FFE3C8D}" srcOrd="1" destOrd="5" presId="urn:microsoft.com/office/officeart/2005/8/layout/vProcess5"/>
    <dgm:cxn modelId="{0F106A84-0E33-B543-97ED-86A5000C5684}" srcId="{CB7CAC50-F1FC-BE4B-A9E6-465CFDB9A6F2}" destId="{09F9639F-00E9-5343-B66E-389CECDC2290}" srcOrd="1" destOrd="0" parTransId="{68ABA13D-5D09-C749-942A-882DE86E9931}" sibTransId="{1C286CDB-C94B-854F-BD1A-CAF135B9EB8E}"/>
    <dgm:cxn modelId="{498CA8AF-74A1-3D43-B018-1DA5AFC95C54}" type="presParOf" srcId="{953E562B-73F6-9C4A-9FBD-D22FF35366A3}" destId="{4A6E4532-87E0-AC47-83B8-8A08C1B023AE}" srcOrd="0" destOrd="0" presId="urn:microsoft.com/office/officeart/2005/8/layout/vProcess5"/>
    <dgm:cxn modelId="{2D261C17-DDB7-9A43-A6D1-C8679B65EF0A}" type="presParOf" srcId="{953E562B-73F6-9C4A-9FBD-D22FF35366A3}" destId="{B956BC33-8392-3E4D-BDEE-119874AAB707}" srcOrd="1" destOrd="0" presId="urn:microsoft.com/office/officeart/2005/8/layout/vProcess5"/>
    <dgm:cxn modelId="{EA9E81E7-2715-B046-B722-CF8B5F4A4152}" type="presParOf" srcId="{953E562B-73F6-9C4A-9FBD-D22FF35366A3}" destId="{0CE4C725-1F60-5C49-B808-3CA321B12194}" srcOrd="2" destOrd="0" presId="urn:microsoft.com/office/officeart/2005/8/layout/vProcess5"/>
    <dgm:cxn modelId="{478E7571-52FF-584A-AE61-DB19522018A0}" type="presParOf" srcId="{953E562B-73F6-9C4A-9FBD-D22FF35366A3}" destId="{B2D9FD6F-3A0D-7646-A407-63476DDDD78E}" srcOrd="3" destOrd="0" presId="urn:microsoft.com/office/officeart/2005/8/layout/vProcess5"/>
    <dgm:cxn modelId="{36119A59-EE9F-6042-852F-9EB63CF349EB}" type="presParOf" srcId="{953E562B-73F6-9C4A-9FBD-D22FF35366A3}" destId="{51BDB3D1-145E-2F40-82CF-7B4F2A655E8A}" srcOrd="4" destOrd="0" presId="urn:microsoft.com/office/officeart/2005/8/layout/vProcess5"/>
    <dgm:cxn modelId="{D6E8F23A-C1A5-5E40-8708-9F112A0DF4A0}" type="presParOf" srcId="{953E562B-73F6-9C4A-9FBD-D22FF35366A3}" destId="{A0134735-CCAC-B64E-AA24-A663458FBDA3}" srcOrd="5" destOrd="0" presId="urn:microsoft.com/office/officeart/2005/8/layout/vProcess5"/>
    <dgm:cxn modelId="{1976EA1A-E8CB-024B-92D3-AACBD5C32EA6}" type="presParOf" srcId="{953E562B-73F6-9C4A-9FBD-D22FF35366A3}" destId="{DF2FEEC6-1185-FC4F-A977-59DE2FFE3C8D}" srcOrd="6" destOrd="0" presId="urn:microsoft.com/office/officeart/2005/8/layout/vProcess5"/>
    <dgm:cxn modelId="{7D16A252-C570-EC4C-B616-2288EAFC8B43}" type="presParOf" srcId="{953E562B-73F6-9C4A-9FBD-D22FF35366A3}" destId="{2544C4B0-9887-CC4D-A0C5-CD92BF9C2AD1}" srcOrd="7" destOrd="0" presId="urn:microsoft.com/office/officeart/2005/8/layout/vProcess5"/>
    <dgm:cxn modelId="{8C07DE2F-71D8-CB4E-83DF-5558DEA7030C}" type="presParOf" srcId="{953E562B-73F6-9C4A-9FBD-D22FF35366A3}" destId="{28D71FF7-A5F1-4548-B0FB-30F89EFA977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BC1DDE4-D732-7B45-9597-EFA97BFB0BEA}" type="doc">
      <dgm:prSet loTypeId="urn:microsoft.com/office/officeart/2005/8/layout/h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A78D3D-F6CE-2B45-8E09-4B7DB37D7D9F}">
      <dgm:prSet phldrT="[Text]"/>
      <dgm:spPr/>
      <dgm:t>
        <a:bodyPr/>
        <a:lstStyle/>
        <a:p>
          <a:r>
            <a:rPr lang="en-US" dirty="0" smtClean="0"/>
            <a:t>Visiting Mode</a:t>
          </a:r>
          <a:endParaRPr lang="en-US" dirty="0"/>
        </a:p>
      </dgm:t>
    </dgm:pt>
    <dgm:pt modelId="{23FAAC80-52B0-7B42-8A5D-95AF55AF83C7}" type="parTrans" cxnId="{69BA0CA5-DEA9-8F41-98C0-5C7A18D4819F}">
      <dgm:prSet/>
      <dgm:spPr/>
      <dgm:t>
        <a:bodyPr/>
        <a:lstStyle/>
        <a:p>
          <a:endParaRPr lang="en-US"/>
        </a:p>
      </dgm:t>
    </dgm:pt>
    <dgm:pt modelId="{63EE54F0-AC2E-D74E-B575-888216A86A2F}" type="sibTrans" cxnId="{69BA0CA5-DEA9-8F41-98C0-5C7A18D4819F}">
      <dgm:prSet/>
      <dgm:spPr/>
      <dgm:t>
        <a:bodyPr/>
        <a:lstStyle/>
        <a:p>
          <a:endParaRPr lang="en-US"/>
        </a:p>
      </dgm:t>
    </dgm:pt>
    <dgm:pt modelId="{C209E2FD-FD1A-1C49-8E5C-87C9D2E9FC31}">
      <dgm:prSet phldrT="[Text]"/>
      <dgm:spPr/>
      <dgm:t>
        <a:bodyPr/>
        <a:lstStyle/>
        <a:p>
          <a:r>
            <a:rPr lang="en-US" dirty="0" smtClean="0"/>
            <a:t>Observation at Summit (Major mode)</a:t>
          </a:r>
          <a:endParaRPr lang="en-US" dirty="0"/>
        </a:p>
      </dgm:t>
    </dgm:pt>
    <dgm:pt modelId="{68D5B555-452E-E145-9BE1-A950DE0408B2}" type="parTrans" cxnId="{F3557B8A-F1CF-AF4D-9E9A-9FF9DFBF6F05}">
      <dgm:prSet/>
      <dgm:spPr/>
      <dgm:t>
        <a:bodyPr/>
        <a:lstStyle/>
        <a:p>
          <a:endParaRPr lang="en-US"/>
        </a:p>
      </dgm:t>
    </dgm:pt>
    <dgm:pt modelId="{7AF4CD97-D81F-B84D-A4E3-051EED2D587E}" type="sibTrans" cxnId="{F3557B8A-F1CF-AF4D-9E9A-9FF9DFBF6F05}">
      <dgm:prSet/>
      <dgm:spPr/>
      <dgm:t>
        <a:bodyPr/>
        <a:lstStyle/>
        <a:p>
          <a:endParaRPr lang="en-US"/>
        </a:p>
      </dgm:t>
    </dgm:pt>
    <dgm:pt modelId="{4E51BE45-BC59-C04D-A305-8A17FF5B8FE5}">
      <dgm:prSet phldrT="[Text]"/>
      <dgm:spPr/>
      <dgm:t>
        <a:bodyPr/>
        <a:lstStyle/>
        <a:p>
          <a:r>
            <a:rPr lang="en-US" dirty="0" smtClean="0"/>
            <a:t>Hilo Remote Observation</a:t>
          </a:r>
          <a:endParaRPr lang="en-US" dirty="0"/>
        </a:p>
      </dgm:t>
    </dgm:pt>
    <dgm:pt modelId="{5DED69E9-345C-774C-8D27-18E72B92197D}" type="parTrans" cxnId="{7D761693-6885-384C-93C4-F8C91DFBB42D}">
      <dgm:prSet/>
      <dgm:spPr/>
      <dgm:t>
        <a:bodyPr/>
        <a:lstStyle/>
        <a:p>
          <a:endParaRPr lang="en-US"/>
        </a:p>
      </dgm:t>
    </dgm:pt>
    <dgm:pt modelId="{12D6EAC1-AA56-5448-A59F-48C777F3F8B0}" type="sibTrans" cxnId="{7D761693-6885-384C-93C4-F8C91DFBB42D}">
      <dgm:prSet/>
      <dgm:spPr/>
      <dgm:t>
        <a:bodyPr/>
        <a:lstStyle/>
        <a:p>
          <a:endParaRPr lang="en-US"/>
        </a:p>
      </dgm:t>
    </dgm:pt>
    <dgm:pt modelId="{1E20E1CC-C53C-A743-8218-4B2718D5642B}">
      <dgm:prSet phldrT="[Text]"/>
      <dgm:spPr/>
      <dgm:t>
        <a:bodyPr/>
        <a:lstStyle/>
        <a:p>
          <a:r>
            <a:rPr lang="en-US" dirty="0" smtClean="0"/>
            <a:t>Non-Visiting Mode</a:t>
          </a:r>
          <a:endParaRPr lang="en-US" dirty="0"/>
        </a:p>
      </dgm:t>
    </dgm:pt>
    <dgm:pt modelId="{B34FAF64-55D2-194B-A2B0-E8F5E98F7B42}" type="parTrans" cxnId="{A83FE3B3-422B-9B4E-A7D7-5E5428215E61}">
      <dgm:prSet/>
      <dgm:spPr/>
      <dgm:t>
        <a:bodyPr/>
        <a:lstStyle/>
        <a:p>
          <a:endParaRPr lang="en-US"/>
        </a:p>
      </dgm:t>
    </dgm:pt>
    <dgm:pt modelId="{35BFD4BD-B7C8-624A-AC63-BDDB8956FB01}" type="sibTrans" cxnId="{A83FE3B3-422B-9B4E-A7D7-5E5428215E61}">
      <dgm:prSet/>
      <dgm:spPr/>
      <dgm:t>
        <a:bodyPr/>
        <a:lstStyle/>
        <a:p>
          <a:endParaRPr lang="en-US"/>
        </a:p>
      </dgm:t>
    </dgm:pt>
    <dgm:pt modelId="{C57EFCE5-1B91-FB44-9649-5023811715A5}">
      <dgm:prSet phldrT="[Text]"/>
      <dgm:spPr/>
      <dgm:t>
        <a:bodyPr/>
        <a:lstStyle/>
        <a:p>
          <a:r>
            <a:rPr lang="en-US" dirty="0" smtClean="0"/>
            <a:t>Service Mode</a:t>
          </a:r>
          <a:endParaRPr lang="en-US" dirty="0"/>
        </a:p>
      </dgm:t>
    </dgm:pt>
    <dgm:pt modelId="{5565CFEF-9A2A-B746-8167-5B27A35DFD1E}" type="parTrans" cxnId="{F35534E7-1636-F043-B861-E62776E59B88}">
      <dgm:prSet/>
      <dgm:spPr/>
      <dgm:t>
        <a:bodyPr/>
        <a:lstStyle/>
        <a:p>
          <a:endParaRPr lang="en-US"/>
        </a:p>
      </dgm:t>
    </dgm:pt>
    <dgm:pt modelId="{DAB127AE-BA3C-9B4A-8984-83E5C81B3AB0}" type="sibTrans" cxnId="{F35534E7-1636-F043-B861-E62776E59B88}">
      <dgm:prSet/>
      <dgm:spPr/>
      <dgm:t>
        <a:bodyPr/>
        <a:lstStyle/>
        <a:p>
          <a:endParaRPr lang="en-US"/>
        </a:p>
      </dgm:t>
    </dgm:pt>
    <dgm:pt modelId="{9F746EB3-1598-2B4B-82D2-2B2E92F6F84D}">
      <dgm:prSet phldrT="[Text]"/>
      <dgm:spPr/>
      <dgm:t>
        <a:bodyPr/>
        <a:lstStyle/>
        <a:p>
          <a:r>
            <a:rPr lang="en-US" dirty="0" smtClean="0"/>
            <a:t>HSC Queue Mode</a:t>
          </a:r>
          <a:endParaRPr lang="en-US" dirty="0"/>
        </a:p>
      </dgm:t>
    </dgm:pt>
    <dgm:pt modelId="{7E369647-B42C-8E44-9DEB-ECCC6911A4F4}" type="parTrans" cxnId="{571E67BC-A6A9-3A41-9C7A-B915B804A60B}">
      <dgm:prSet/>
      <dgm:spPr/>
      <dgm:t>
        <a:bodyPr/>
        <a:lstStyle/>
        <a:p>
          <a:endParaRPr lang="en-US"/>
        </a:p>
      </dgm:t>
    </dgm:pt>
    <dgm:pt modelId="{D431AB46-F788-6B4F-ABF7-56161D517230}" type="sibTrans" cxnId="{571E67BC-A6A9-3A41-9C7A-B915B804A60B}">
      <dgm:prSet/>
      <dgm:spPr/>
      <dgm:t>
        <a:bodyPr/>
        <a:lstStyle/>
        <a:p>
          <a:endParaRPr lang="en-US"/>
        </a:p>
      </dgm:t>
    </dgm:pt>
    <dgm:pt modelId="{34C236B6-654D-8349-BE5E-A7D9DEA74961}">
      <dgm:prSet phldrT="[Text]"/>
      <dgm:spPr/>
      <dgm:t>
        <a:bodyPr/>
        <a:lstStyle/>
        <a:p>
          <a:r>
            <a:rPr lang="en-US" dirty="0" err="1" smtClean="0"/>
            <a:t>Mitaka</a:t>
          </a:r>
          <a:r>
            <a:rPr lang="en-US" dirty="0" smtClean="0"/>
            <a:t> Remote Observation</a:t>
          </a:r>
          <a:endParaRPr lang="en-US" dirty="0"/>
        </a:p>
      </dgm:t>
    </dgm:pt>
    <dgm:pt modelId="{B03544C3-5A26-DD4B-8F04-17B7910105D8}" type="parTrans" cxnId="{47665C46-E6F5-4341-9CC5-85909ABDABCD}">
      <dgm:prSet/>
      <dgm:spPr/>
      <dgm:t>
        <a:bodyPr/>
        <a:lstStyle/>
        <a:p>
          <a:endParaRPr lang="en-US"/>
        </a:p>
      </dgm:t>
    </dgm:pt>
    <dgm:pt modelId="{6A3FB654-E7E8-3641-A885-B1CE439F125E}" type="sibTrans" cxnId="{47665C46-E6F5-4341-9CC5-85909ABDABCD}">
      <dgm:prSet/>
      <dgm:spPr/>
      <dgm:t>
        <a:bodyPr/>
        <a:lstStyle/>
        <a:p>
          <a:endParaRPr lang="en-US"/>
        </a:p>
      </dgm:t>
    </dgm:pt>
    <dgm:pt modelId="{508ADB3A-0AF5-0A45-B3C0-DBE764282489}" type="pres">
      <dgm:prSet presAssocID="{8BC1DDE4-D732-7B45-9597-EFA97BFB0BE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2E854C4-2BB9-DB44-8448-83C6DA174159}" type="pres">
      <dgm:prSet presAssocID="{47A78D3D-F6CE-2B45-8E09-4B7DB37D7D9F}" presName="composite" presStyleCnt="0"/>
      <dgm:spPr/>
    </dgm:pt>
    <dgm:pt modelId="{C4A635B2-79A4-6D48-A2DE-04409A192A7B}" type="pres">
      <dgm:prSet presAssocID="{47A78D3D-F6CE-2B45-8E09-4B7DB37D7D9F}" presName="parTx" presStyleLbl="alignNode1" presStyleIdx="0" presStyleCnt="2" custScaleX="13993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7F3687-AAA7-9041-8649-FFD7E8BD4456}" type="pres">
      <dgm:prSet presAssocID="{47A78D3D-F6CE-2B45-8E09-4B7DB37D7D9F}" presName="desTx" presStyleLbl="alignAccFollowNode1" presStyleIdx="0" presStyleCnt="2" custScaleX="1392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1F5C4F-7CCE-BA40-91D7-D14283A46AA5}" type="pres">
      <dgm:prSet presAssocID="{63EE54F0-AC2E-D74E-B575-888216A86A2F}" presName="space" presStyleCnt="0"/>
      <dgm:spPr/>
    </dgm:pt>
    <dgm:pt modelId="{4754E435-37C4-344D-BD9C-2B4DC141DA22}" type="pres">
      <dgm:prSet presAssocID="{1E20E1CC-C53C-A743-8218-4B2718D5642B}" presName="composite" presStyleCnt="0"/>
      <dgm:spPr/>
    </dgm:pt>
    <dgm:pt modelId="{80D0056B-DA81-8842-AB5B-147151B8108A}" type="pres">
      <dgm:prSet presAssocID="{1E20E1CC-C53C-A743-8218-4B2718D5642B}" presName="parTx" presStyleLbl="alignNode1" presStyleIdx="1" presStyleCnt="2" custScaleX="1155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A3667F-0862-A64B-9E33-723A20B0A532}" type="pres">
      <dgm:prSet presAssocID="{1E20E1CC-C53C-A743-8218-4B2718D5642B}" presName="desTx" presStyleLbl="alignAccFollowNode1" presStyleIdx="1" presStyleCnt="2" custScaleX="1155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9BA0CA5-DEA9-8F41-98C0-5C7A18D4819F}" srcId="{8BC1DDE4-D732-7B45-9597-EFA97BFB0BEA}" destId="{47A78D3D-F6CE-2B45-8E09-4B7DB37D7D9F}" srcOrd="0" destOrd="0" parTransId="{23FAAC80-52B0-7B42-8A5D-95AF55AF83C7}" sibTransId="{63EE54F0-AC2E-D74E-B575-888216A86A2F}"/>
    <dgm:cxn modelId="{7D761693-6885-384C-93C4-F8C91DFBB42D}" srcId="{47A78D3D-F6CE-2B45-8E09-4B7DB37D7D9F}" destId="{4E51BE45-BC59-C04D-A305-8A17FF5B8FE5}" srcOrd="1" destOrd="0" parTransId="{5DED69E9-345C-774C-8D27-18E72B92197D}" sibTransId="{12D6EAC1-AA56-5448-A59F-48C777F3F8B0}"/>
    <dgm:cxn modelId="{22FD8DC2-34B3-9D43-94E1-54919EF23CD5}" type="presOf" srcId="{1E20E1CC-C53C-A743-8218-4B2718D5642B}" destId="{80D0056B-DA81-8842-AB5B-147151B8108A}" srcOrd="0" destOrd="0" presId="urn:microsoft.com/office/officeart/2005/8/layout/hList1"/>
    <dgm:cxn modelId="{F3557B8A-F1CF-AF4D-9E9A-9FF9DFBF6F05}" srcId="{47A78D3D-F6CE-2B45-8E09-4B7DB37D7D9F}" destId="{C209E2FD-FD1A-1C49-8E5C-87C9D2E9FC31}" srcOrd="0" destOrd="0" parTransId="{68D5B555-452E-E145-9BE1-A950DE0408B2}" sibTransId="{7AF4CD97-D81F-B84D-A4E3-051EED2D587E}"/>
    <dgm:cxn modelId="{571E67BC-A6A9-3A41-9C7A-B915B804A60B}" srcId="{1E20E1CC-C53C-A743-8218-4B2718D5642B}" destId="{9F746EB3-1598-2B4B-82D2-2B2E92F6F84D}" srcOrd="1" destOrd="0" parTransId="{7E369647-B42C-8E44-9DEB-ECCC6911A4F4}" sibTransId="{D431AB46-F788-6B4F-ABF7-56161D517230}"/>
    <dgm:cxn modelId="{D024F600-7C08-5148-813D-9094E05FF35F}" type="presOf" srcId="{9F746EB3-1598-2B4B-82D2-2B2E92F6F84D}" destId="{88A3667F-0862-A64B-9E33-723A20B0A532}" srcOrd="0" destOrd="1" presId="urn:microsoft.com/office/officeart/2005/8/layout/hList1"/>
    <dgm:cxn modelId="{A83FE3B3-422B-9B4E-A7D7-5E5428215E61}" srcId="{8BC1DDE4-D732-7B45-9597-EFA97BFB0BEA}" destId="{1E20E1CC-C53C-A743-8218-4B2718D5642B}" srcOrd="1" destOrd="0" parTransId="{B34FAF64-55D2-194B-A2B0-E8F5E98F7B42}" sibTransId="{35BFD4BD-B7C8-624A-AC63-BDDB8956FB01}"/>
    <dgm:cxn modelId="{6D35B4AB-AF93-B44D-A604-62DD54C477CF}" type="presOf" srcId="{C57EFCE5-1B91-FB44-9649-5023811715A5}" destId="{88A3667F-0862-A64B-9E33-723A20B0A532}" srcOrd="0" destOrd="0" presId="urn:microsoft.com/office/officeart/2005/8/layout/hList1"/>
    <dgm:cxn modelId="{A568AD96-8EC8-A24D-BF33-0514972BB276}" type="presOf" srcId="{47A78D3D-F6CE-2B45-8E09-4B7DB37D7D9F}" destId="{C4A635B2-79A4-6D48-A2DE-04409A192A7B}" srcOrd="0" destOrd="0" presId="urn:microsoft.com/office/officeart/2005/8/layout/hList1"/>
    <dgm:cxn modelId="{B4DD8442-5691-0D4E-B125-C5B03220BEAF}" type="presOf" srcId="{8BC1DDE4-D732-7B45-9597-EFA97BFB0BEA}" destId="{508ADB3A-0AF5-0A45-B3C0-DBE764282489}" srcOrd="0" destOrd="0" presId="urn:microsoft.com/office/officeart/2005/8/layout/hList1"/>
    <dgm:cxn modelId="{95962480-1211-6E49-AA82-41D5193D9E4B}" type="presOf" srcId="{C209E2FD-FD1A-1C49-8E5C-87C9D2E9FC31}" destId="{EE7F3687-AAA7-9041-8649-FFD7E8BD4456}" srcOrd="0" destOrd="0" presId="urn:microsoft.com/office/officeart/2005/8/layout/hList1"/>
    <dgm:cxn modelId="{47665C46-E6F5-4341-9CC5-85909ABDABCD}" srcId="{47A78D3D-F6CE-2B45-8E09-4B7DB37D7D9F}" destId="{34C236B6-654D-8349-BE5E-A7D9DEA74961}" srcOrd="2" destOrd="0" parTransId="{B03544C3-5A26-DD4B-8F04-17B7910105D8}" sibTransId="{6A3FB654-E7E8-3641-A885-B1CE439F125E}"/>
    <dgm:cxn modelId="{F35534E7-1636-F043-B861-E62776E59B88}" srcId="{1E20E1CC-C53C-A743-8218-4B2718D5642B}" destId="{C57EFCE5-1B91-FB44-9649-5023811715A5}" srcOrd="0" destOrd="0" parTransId="{5565CFEF-9A2A-B746-8167-5B27A35DFD1E}" sibTransId="{DAB127AE-BA3C-9B4A-8984-83E5C81B3AB0}"/>
    <dgm:cxn modelId="{D06D6301-FC0F-3344-BD46-4E10E81DE1D5}" type="presOf" srcId="{4E51BE45-BC59-C04D-A305-8A17FF5B8FE5}" destId="{EE7F3687-AAA7-9041-8649-FFD7E8BD4456}" srcOrd="0" destOrd="1" presId="urn:microsoft.com/office/officeart/2005/8/layout/hList1"/>
    <dgm:cxn modelId="{9378FD27-ABE5-3345-AF49-D739A652DD81}" type="presOf" srcId="{34C236B6-654D-8349-BE5E-A7D9DEA74961}" destId="{EE7F3687-AAA7-9041-8649-FFD7E8BD4456}" srcOrd="0" destOrd="2" presId="urn:microsoft.com/office/officeart/2005/8/layout/hList1"/>
    <dgm:cxn modelId="{993C34DB-4588-D645-A9D5-5994178A4C28}" type="presParOf" srcId="{508ADB3A-0AF5-0A45-B3C0-DBE764282489}" destId="{02E854C4-2BB9-DB44-8448-83C6DA174159}" srcOrd="0" destOrd="0" presId="urn:microsoft.com/office/officeart/2005/8/layout/hList1"/>
    <dgm:cxn modelId="{DB5B2CE2-3EA9-BA4C-BB02-D25F2B98ED29}" type="presParOf" srcId="{02E854C4-2BB9-DB44-8448-83C6DA174159}" destId="{C4A635B2-79A4-6D48-A2DE-04409A192A7B}" srcOrd="0" destOrd="0" presId="urn:microsoft.com/office/officeart/2005/8/layout/hList1"/>
    <dgm:cxn modelId="{AF5E486D-3A99-EB4E-AAA5-6718B8CCA76D}" type="presParOf" srcId="{02E854C4-2BB9-DB44-8448-83C6DA174159}" destId="{EE7F3687-AAA7-9041-8649-FFD7E8BD4456}" srcOrd="1" destOrd="0" presId="urn:microsoft.com/office/officeart/2005/8/layout/hList1"/>
    <dgm:cxn modelId="{537B8BBA-2212-894A-8C63-EC0E72DEA3C1}" type="presParOf" srcId="{508ADB3A-0AF5-0A45-B3C0-DBE764282489}" destId="{361F5C4F-7CCE-BA40-91D7-D14283A46AA5}" srcOrd="1" destOrd="0" presId="urn:microsoft.com/office/officeart/2005/8/layout/hList1"/>
    <dgm:cxn modelId="{ACFE95CD-3E49-A94D-9C19-144428CACA91}" type="presParOf" srcId="{508ADB3A-0AF5-0A45-B3C0-DBE764282489}" destId="{4754E435-37C4-344D-BD9C-2B4DC141DA22}" srcOrd="2" destOrd="0" presId="urn:microsoft.com/office/officeart/2005/8/layout/hList1"/>
    <dgm:cxn modelId="{F76A9C5F-0BD0-AA44-81D8-72C713D62458}" type="presParOf" srcId="{4754E435-37C4-344D-BD9C-2B4DC141DA22}" destId="{80D0056B-DA81-8842-AB5B-147151B8108A}" srcOrd="0" destOrd="0" presId="urn:microsoft.com/office/officeart/2005/8/layout/hList1"/>
    <dgm:cxn modelId="{45CFC4A0-9310-C14A-B897-B485506AB49F}" type="presParOf" srcId="{4754E435-37C4-344D-BD9C-2B4DC141DA22}" destId="{88A3667F-0862-A64B-9E33-723A20B0A53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4166A0-0D4E-4044-AADC-3DD8E60B56CE}">
      <dsp:nvSpPr>
        <dsp:cNvPr id="0" name=""/>
        <dsp:cNvSpPr/>
      </dsp:nvSpPr>
      <dsp:spPr>
        <a:xfrm>
          <a:off x="0" y="15770"/>
          <a:ext cx="6704756" cy="2883245"/>
        </a:xfrm>
        <a:prstGeom prst="roundRect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Reduce the operation cost</a:t>
          </a:r>
          <a:endParaRPr lang="en-US" sz="2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smtClean="0"/>
            <a:t>Reduce Users travel costs</a:t>
          </a:r>
          <a:r>
            <a:rPr lang="en-US" sz="1800" kern="1200" dirty="0" smtClean="0"/>
            <a:t>(3</a:t>
          </a:r>
          <a:r>
            <a:rPr lang="ja-JP" altLang="en-US" sz="1800" kern="1200" dirty="0" smtClean="0"/>
            <a:t>千万円</a:t>
          </a:r>
          <a:r>
            <a:rPr lang="en-US" altLang="ja-JP" sz="1800" kern="1200" dirty="0" smtClean="0"/>
            <a:t>)</a:t>
          </a:r>
          <a:endParaRPr lang="en-US" sz="1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smtClean="0"/>
            <a:t>Reduce traffics to summit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smtClean="0"/>
            <a:t>Reduce HP expenses </a:t>
          </a:r>
          <a:r>
            <a:rPr lang="en-US" sz="1800" kern="1200" dirty="0" smtClean="0"/>
            <a:t>(2</a:t>
          </a:r>
          <a:r>
            <a:rPr lang="ja-JP" altLang="en-US" sz="1800" kern="1200" dirty="0" smtClean="0"/>
            <a:t>千万円</a:t>
          </a:r>
          <a:r>
            <a:rPr lang="en-US" altLang="ja-JP" sz="1800" kern="1200" dirty="0" smtClean="0"/>
            <a:t>)</a:t>
          </a:r>
          <a:endParaRPr lang="en-US" sz="1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smtClean="0"/>
            <a:t>Increase observer’s role</a:t>
          </a:r>
          <a:endParaRPr lang="en-US" sz="2000" kern="1200" dirty="0"/>
        </a:p>
      </dsp:txBody>
      <dsp:txXfrm>
        <a:off x="936249" y="355767"/>
        <a:ext cx="3865805" cy="2203252"/>
      </dsp:txXfrm>
    </dsp:sp>
    <dsp:sp modelId="{6DE3997F-6434-2545-8526-DE18F0D87304}">
      <dsp:nvSpPr>
        <dsp:cNvPr id="0" name=""/>
        <dsp:cNvSpPr/>
      </dsp:nvSpPr>
      <dsp:spPr>
        <a:xfrm>
          <a:off x="4934442" y="15770"/>
          <a:ext cx="6114556" cy="2883245"/>
        </a:xfrm>
        <a:prstGeom prst="roundRect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Efficient </a:t>
          </a:r>
          <a:r>
            <a:rPr lang="en-US" sz="2800" kern="1200" dirty="0" smtClean="0"/>
            <a:t>survey type </a:t>
          </a:r>
          <a:r>
            <a:rPr lang="en-US" sz="2800" kern="1200" dirty="0" smtClean="0"/>
            <a:t>operation </a:t>
          </a:r>
          <a:endParaRPr lang="en-US" sz="2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smtClean="0"/>
            <a:t>Queue mode operation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smtClean="0"/>
            <a:t>Limited number of open-use nights</a:t>
          </a:r>
          <a:endParaRPr lang="en-US" sz="2000" kern="1200" dirty="0"/>
        </a:p>
      </dsp:txBody>
      <dsp:txXfrm>
        <a:off x="6669654" y="355767"/>
        <a:ext cx="3525509" cy="22032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2F5F41-381E-F843-AD39-18D5233E38A3}">
      <dsp:nvSpPr>
        <dsp:cNvPr id="0" name=""/>
        <dsp:cNvSpPr/>
      </dsp:nvSpPr>
      <dsp:spPr>
        <a:xfrm>
          <a:off x="3553" y="386240"/>
          <a:ext cx="3464408" cy="6048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Operators (OSAs)</a:t>
          </a:r>
          <a:endParaRPr lang="en-US" sz="2100" kern="1200" dirty="0"/>
        </a:p>
      </dsp:txBody>
      <dsp:txXfrm>
        <a:off x="3553" y="386240"/>
        <a:ext cx="3464408" cy="604800"/>
      </dsp:txXfrm>
    </dsp:sp>
    <dsp:sp modelId="{94F5CCFC-33FA-9647-8BB7-A94B71C9D22C}">
      <dsp:nvSpPr>
        <dsp:cNvPr id="0" name=""/>
        <dsp:cNvSpPr/>
      </dsp:nvSpPr>
      <dsp:spPr>
        <a:xfrm>
          <a:off x="3553" y="991040"/>
          <a:ext cx="3464408" cy="388383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 smtClean="0"/>
            <a:t>Telescope Operation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 smtClean="0"/>
            <a:t>Basic knowledge for observational modes of instrument. 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 smtClean="0"/>
            <a:t>Gen2 Integral GUI operation support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 smtClean="0"/>
            <a:t>Support at Hilo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100" kern="1200" dirty="0"/>
        </a:p>
      </dsp:txBody>
      <dsp:txXfrm>
        <a:off x="3553" y="991040"/>
        <a:ext cx="3464408" cy="3883831"/>
      </dsp:txXfrm>
    </dsp:sp>
    <dsp:sp modelId="{7D38A03A-518F-F741-B62C-DA4BB72BDD6F}">
      <dsp:nvSpPr>
        <dsp:cNvPr id="0" name=""/>
        <dsp:cNvSpPr/>
      </dsp:nvSpPr>
      <dsp:spPr>
        <a:xfrm>
          <a:off x="3952978" y="386240"/>
          <a:ext cx="3464408" cy="6048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SAs</a:t>
          </a:r>
          <a:endParaRPr lang="en-US" sz="2100" kern="1200" dirty="0"/>
        </a:p>
      </dsp:txBody>
      <dsp:txXfrm>
        <a:off x="3952978" y="386240"/>
        <a:ext cx="3464408" cy="604800"/>
      </dsp:txXfrm>
    </dsp:sp>
    <dsp:sp modelId="{037D16ED-F564-954E-9C0B-69A69C41537C}">
      <dsp:nvSpPr>
        <dsp:cNvPr id="0" name=""/>
        <dsp:cNvSpPr/>
      </dsp:nvSpPr>
      <dsp:spPr>
        <a:xfrm>
          <a:off x="3952978" y="991040"/>
          <a:ext cx="3464408" cy="388383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 smtClean="0"/>
            <a:t>User support for observation planning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 smtClean="0"/>
            <a:t>User support for making  observational scripts (OPE)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 smtClean="0"/>
            <a:t>1</a:t>
          </a:r>
          <a:r>
            <a:rPr lang="en-US" sz="2100" kern="1200" baseline="30000" dirty="0" smtClean="0"/>
            <a:t>st</a:t>
          </a:r>
          <a:r>
            <a:rPr lang="en-US" sz="2100" kern="1200" dirty="0" smtClean="0"/>
            <a:t> night support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 smtClean="0"/>
            <a:t>Complex operation support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 smtClean="0"/>
            <a:t>Telephone standby for the rest observation period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 smtClean="0"/>
            <a:t>Instrument Troubleshooting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 smtClean="0"/>
            <a:t>Support at Hilo or remotely</a:t>
          </a:r>
          <a:endParaRPr lang="en-US" sz="2100" kern="1200" dirty="0"/>
        </a:p>
      </dsp:txBody>
      <dsp:txXfrm>
        <a:off x="3952978" y="991040"/>
        <a:ext cx="3464408" cy="3883831"/>
      </dsp:txXfrm>
    </dsp:sp>
    <dsp:sp modelId="{33EC6BE9-47D2-F140-9EE9-A111C3ADB77B}">
      <dsp:nvSpPr>
        <dsp:cNvPr id="0" name=""/>
        <dsp:cNvSpPr/>
      </dsp:nvSpPr>
      <dsp:spPr>
        <a:xfrm>
          <a:off x="7902403" y="386240"/>
          <a:ext cx="3464408" cy="6048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Observers</a:t>
          </a:r>
          <a:endParaRPr lang="en-US" sz="2100" kern="1200" dirty="0"/>
        </a:p>
      </dsp:txBody>
      <dsp:txXfrm>
        <a:off x="7902403" y="386240"/>
        <a:ext cx="3464408" cy="604800"/>
      </dsp:txXfrm>
    </dsp:sp>
    <dsp:sp modelId="{EAC0E567-592A-EB4E-878E-7B20CA1F53B9}">
      <dsp:nvSpPr>
        <dsp:cNvPr id="0" name=""/>
        <dsp:cNvSpPr/>
      </dsp:nvSpPr>
      <dsp:spPr>
        <a:xfrm>
          <a:off x="7902403" y="991040"/>
          <a:ext cx="3464408" cy="388383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 smtClean="0"/>
            <a:t>Preparation observation plan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 smtClean="0"/>
            <a:t>Preparation and modification of observation scripts during observation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 smtClean="0"/>
            <a:t>Basic knowledge for the observational mode and function of the instrument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 smtClean="0"/>
            <a:t>Operate at </a:t>
          </a:r>
          <a:r>
            <a:rPr lang="en-US" sz="2100" kern="1200" dirty="0" err="1" smtClean="0"/>
            <a:t>Mitaka</a:t>
          </a:r>
          <a:r>
            <a:rPr lang="en-US" sz="2100" kern="1200" dirty="0" smtClean="0"/>
            <a:t> or Hilo or Other remote sites</a:t>
          </a:r>
          <a:endParaRPr lang="en-US" sz="2100" kern="1200" dirty="0"/>
        </a:p>
      </dsp:txBody>
      <dsp:txXfrm>
        <a:off x="7902403" y="991040"/>
        <a:ext cx="3464408" cy="38838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9DD1EE-884F-2046-B2B9-E966D96D786C}">
      <dsp:nvSpPr>
        <dsp:cNvPr id="0" name=""/>
        <dsp:cNvSpPr/>
      </dsp:nvSpPr>
      <dsp:spPr>
        <a:xfrm>
          <a:off x="3719448" y="593"/>
          <a:ext cx="6245086" cy="231540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 smtClean="0"/>
            <a:t>No summit attendant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 smtClean="0"/>
            <a:t>Observers at </a:t>
          </a:r>
          <a:r>
            <a:rPr lang="en-US" sz="2800" kern="1200" dirty="0" err="1" smtClean="0"/>
            <a:t>Mitaka</a:t>
          </a:r>
          <a:r>
            <a:rPr lang="en-US" sz="2800" kern="1200" dirty="0" smtClean="0"/>
            <a:t>/Hilo/Other sites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 smtClean="0"/>
            <a:t>SA/Operator at Hilo</a:t>
          </a:r>
          <a:endParaRPr lang="en-US" sz="2800" kern="1200" dirty="0"/>
        </a:p>
      </dsp:txBody>
      <dsp:txXfrm>
        <a:off x="3719448" y="290019"/>
        <a:ext cx="5376808" cy="1736557"/>
      </dsp:txXfrm>
    </dsp:sp>
    <dsp:sp modelId="{28C7993C-B0FF-9449-B85A-3B289D9417ED}">
      <dsp:nvSpPr>
        <dsp:cNvPr id="0" name=""/>
        <dsp:cNvSpPr/>
      </dsp:nvSpPr>
      <dsp:spPr>
        <a:xfrm>
          <a:off x="443942" y="593"/>
          <a:ext cx="3275506" cy="23154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Full Remote Observation</a:t>
          </a:r>
          <a:endParaRPr lang="en-US" sz="4100" kern="1200" dirty="0"/>
        </a:p>
      </dsp:txBody>
      <dsp:txXfrm>
        <a:off x="556971" y="113622"/>
        <a:ext cx="3049448" cy="2089351"/>
      </dsp:txXfrm>
    </dsp:sp>
    <dsp:sp modelId="{3D4278D0-BC90-A24F-BF70-9B931C4B0CF6}">
      <dsp:nvSpPr>
        <dsp:cNvPr id="0" name=""/>
        <dsp:cNvSpPr/>
      </dsp:nvSpPr>
      <dsp:spPr>
        <a:xfrm>
          <a:off x="3719448" y="2547544"/>
          <a:ext cx="6245086" cy="231540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 smtClean="0"/>
            <a:t>Survey (SSP: HSC, PFS, ULTIMATE)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 smtClean="0"/>
            <a:t>IRD &lt;-&gt; </a:t>
          </a:r>
          <a:r>
            <a:rPr lang="en-US" sz="2800" kern="1200" dirty="0" err="1" smtClean="0"/>
            <a:t>SCExAO</a:t>
          </a:r>
          <a:r>
            <a:rPr lang="en-US" sz="2800" kern="1200" dirty="0" smtClean="0"/>
            <a:t>/CHARIS or IRCS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 smtClean="0"/>
            <a:t>SA(1)+OSA(1) operation</a:t>
          </a:r>
          <a:endParaRPr lang="en-US" sz="2800" kern="1200" dirty="0"/>
        </a:p>
      </dsp:txBody>
      <dsp:txXfrm>
        <a:off x="3719448" y="2836970"/>
        <a:ext cx="5376808" cy="1736557"/>
      </dsp:txXfrm>
    </dsp:sp>
    <dsp:sp modelId="{3058E31C-07F7-8F4B-807F-01B3641F6CD9}">
      <dsp:nvSpPr>
        <dsp:cNvPr id="0" name=""/>
        <dsp:cNvSpPr/>
      </dsp:nvSpPr>
      <dsp:spPr>
        <a:xfrm>
          <a:off x="443942" y="2547544"/>
          <a:ext cx="3275506" cy="23154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Queue mode</a:t>
          </a:r>
          <a:endParaRPr lang="en-US" sz="4100" kern="1200" dirty="0"/>
        </a:p>
      </dsp:txBody>
      <dsp:txXfrm>
        <a:off x="556971" y="2660573"/>
        <a:ext cx="3049448" cy="20893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BF70A6-90F0-944A-AE7B-E148CD064A1F}">
      <dsp:nvSpPr>
        <dsp:cNvPr id="0" name=""/>
        <dsp:cNvSpPr/>
      </dsp:nvSpPr>
      <dsp:spPr>
        <a:xfrm>
          <a:off x="1360707" y="1474801"/>
          <a:ext cx="1663086" cy="1663086"/>
        </a:xfrm>
        <a:prstGeom prst="gear9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1 SA</a:t>
          </a:r>
          <a:endParaRPr lang="en-US" sz="1200" kern="1200" dirty="0"/>
        </a:p>
      </dsp:txBody>
      <dsp:txXfrm>
        <a:off x="1695061" y="1864371"/>
        <a:ext cx="994378" cy="854861"/>
      </dsp:txXfrm>
    </dsp:sp>
    <dsp:sp modelId="{9CC6BA27-70C7-4741-B3D6-56D4397B9C5C}">
      <dsp:nvSpPr>
        <dsp:cNvPr id="0" name=""/>
        <dsp:cNvSpPr/>
      </dsp:nvSpPr>
      <dsp:spPr>
        <a:xfrm>
          <a:off x="393093" y="1081708"/>
          <a:ext cx="1209517" cy="1209517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1 Operator</a:t>
          </a:r>
          <a:endParaRPr lang="en-US" sz="1200" kern="1200" dirty="0"/>
        </a:p>
      </dsp:txBody>
      <dsp:txXfrm>
        <a:off x="697593" y="1388048"/>
        <a:ext cx="600517" cy="596837"/>
      </dsp:txXfrm>
    </dsp:sp>
    <dsp:sp modelId="{C4B66DE5-D92A-0E48-9904-FAB17DA6CC28}">
      <dsp:nvSpPr>
        <dsp:cNvPr id="0" name=""/>
        <dsp:cNvSpPr/>
      </dsp:nvSpPr>
      <dsp:spPr>
        <a:xfrm rot="20700000">
          <a:off x="1070546" y="247264"/>
          <a:ext cx="1185080" cy="1185080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1-3 Observers</a:t>
          </a:r>
          <a:endParaRPr lang="en-US" sz="1200" kern="1200" dirty="0"/>
        </a:p>
      </dsp:txBody>
      <dsp:txXfrm rot="-20700000">
        <a:off x="1330469" y="507187"/>
        <a:ext cx="665234" cy="665234"/>
      </dsp:txXfrm>
    </dsp:sp>
    <dsp:sp modelId="{265FAFCD-CC13-0641-AA1D-7C9CE2A82097}">
      <dsp:nvSpPr>
        <dsp:cNvPr id="0" name=""/>
        <dsp:cNvSpPr/>
      </dsp:nvSpPr>
      <dsp:spPr>
        <a:xfrm>
          <a:off x="1220421" y="1230822"/>
          <a:ext cx="2128750" cy="2128750"/>
        </a:xfrm>
        <a:prstGeom prst="circularArrow">
          <a:avLst>
            <a:gd name="adj1" fmla="val 4688"/>
            <a:gd name="adj2" fmla="val 299029"/>
            <a:gd name="adj3" fmla="val 2479730"/>
            <a:gd name="adj4" fmla="val 15942125"/>
            <a:gd name="adj5" fmla="val 546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958774-5F8D-1941-963D-7D7C91E8F236}">
      <dsp:nvSpPr>
        <dsp:cNvPr id="0" name=""/>
        <dsp:cNvSpPr/>
      </dsp:nvSpPr>
      <dsp:spPr>
        <a:xfrm>
          <a:off x="178889" y="819111"/>
          <a:ext cx="1546670" cy="154667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81C4286-39A8-9243-893A-44BEA9C70B75}">
      <dsp:nvSpPr>
        <dsp:cNvPr id="0" name=""/>
        <dsp:cNvSpPr/>
      </dsp:nvSpPr>
      <dsp:spPr>
        <a:xfrm>
          <a:off x="796425" y="-7289"/>
          <a:ext cx="1667622" cy="166762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BF70A6-90F0-944A-AE7B-E148CD064A1F}">
      <dsp:nvSpPr>
        <dsp:cNvPr id="0" name=""/>
        <dsp:cNvSpPr/>
      </dsp:nvSpPr>
      <dsp:spPr>
        <a:xfrm>
          <a:off x="1450957" y="1419824"/>
          <a:ext cx="1735341" cy="1735341"/>
        </a:xfrm>
        <a:prstGeom prst="gear9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1-3 Observer</a:t>
          </a:r>
          <a:endParaRPr lang="en-US" sz="1200" kern="1200" dirty="0"/>
        </a:p>
      </dsp:txBody>
      <dsp:txXfrm>
        <a:off x="1799838" y="1826319"/>
        <a:ext cx="1037579" cy="892001"/>
      </dsp:txXfrm>
    </dsp:sp>
    <dsp:sp modelId="{9CC6BA27-70C7-4741-B3D6-56D4397B9C5C}">
      <dsp:nvSpPr>
        <dsp:cNvPr id="0" name=""/>
        <dsp:cNvSpPr/>
      </dsp:nvSpPr>
      <dsp:spPr>
        <a:xfrm>
          <a:off x="441304" y="1009653"/>
          <a:ext cx="1262066" cy="1262066"/>
        </a:xfrm>
        <a:prstGeom prst="gear6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1 Operator at Hilo</a:t>
          </a:r>
          <a:endParaRPr lang="en-US" sz="1200" kern="1200" dirty="0"/>
        </a:p>
      </dsp:txBody>
      <dsp:txXfrm>
        <a:off x="759033" y="1329302"/>
        <a:ext cx="626608" cy="622768"/>
      </dsp:txXfrm>
    </dsp:sp>
    <dsp:sp modelId="{47A0EF4E-518D-AE42-BCDE-70F0807AC8FE}">
      <dsp:nvSpPr>
        <dsp:cNvPr id="0" name=""/>
        <dsp:cNvSpPr/>
      </dsp:nvSpPr>
      <dsp:spPr>
        <a:xfrm rot="20700000">
          <a:off x="1148190" y="138956"/>
          <a:ext cx="1236567" cy="1236567"/>
        </a:xfrm>
        <a:prstGeom prst="gear6">
          <a:avLst/>
        </a:prstGeom>
        <a:solidFill>
          <a:schemeClr val="accent1">
            <a:alpha val="16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1 SA (help)</a:t>
          </a:r>
          <a:endParaRPr lang="en-US" sz="1200" kern="1200" dirty="0"/>
        </a:p>
      </dsp:txBody>
      <dsp:txXfrm rot="-20700000">
        <a:off x="1419406" y="410171"/>
        <a:ext cx="694136" cy="694136"/>
      </dsp:txXfrm>
    </dsp:sp>
    <dsp:sp modelId="{265FAFCD-CC13-0641-AA1D-7C9CE2A82097}">
      <dsp:nvSpPr>
        <dsp:cNvPr id="0" name=""/>
        <dsp:cNvSpPr/>
      </dsp:nvSpPr>
      <dsp:spPr>
        <a:xfrm>
          <a:off x="1306456" y="1164198"/>
          <a:ext cx="2221236" cy="2221236"/>
        </a:xfrm>
        <a:prstGeom prst="circularArrow">
          <a:avLst>
            <a:gd name="adj1" fmla="val 4687"/>
            <a:gd name="adj2" fmla="val 299029"/>
            <a:gd name="adj3" fmla="val 2484955"/>
            <a:gd name="adj4" fmla="val 15930226"/>
            <a:gd name="adj5" fmla="val 5469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958774-5F8D-1941-963D-7D7C91E8F236}">
      <dsp:nvSpPr>
        <dsp:cNvPr id="0" name=""/>
        <dsp:cNvSpPr/>
      </dsp:nvSpPr>
      <dsp:spPr>
        <a:xfrm>
          <a:off x="217795" y="734865"/>
          <a:ext cx="1613867" cy="161386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D32203-DB17-8647-B892-4CC8DDFB0051}">
      <dsp:nvSpPr>
        <dsp:cNvPr id="0" name=""/>
        <dsp:cNvSpPr/>
      </dsp:nvSpPr>
      <dsp:spPr>
        <a:xfrm>
          <a:off x="862159" y="-127439"/>
          <a:ext cx="1740074" cy="174007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BF70A6-90F0-944A-AE7B-E148CD064A1F}">
      <dsp:nvSpPr>
        <dsp:cNvPr id="0" name=""/>
        <dsp:cNvSpPr/>
      </dsp:nvSpPr>
      <dsp:spPr>
        <a:xfrm>
          <a:off x="1450957" y="1104308"/>
          <a:ext cx="1735341" cy="1735341"/>
        </a:xfrm>
        <a:prstGeom prst="gear9">
          <a:avLst/>
        </a:prstGeom>
        <a:gradFill flip="none" rotWithShape="0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1 SA</a:t>
          </a:r>
          <a:endParaRPr lang="en-US" sz="1200" kern="1200" dirty="0"/>
        </a:p>
      </dsp:txBody>
      <dsp:txXfrm>
        <a:off x="1799838" y="1510803"/>
        <a:ext cx="1037579" cy="892001"/>
      </dsp:txXfrm>
    </dsp:sp>
    <dsp:sp modelId="{9CC6BA27-70C7-4741-B3D6-56D4397B9C5C}">
      <dsp:nvSpPr>
        <dsp:cNvPr id="0" name=""/>
        <dsp:cNvSpPr/>
      </dsp:nvSpPr>
      <dsp:spPr>
        <a:xfrm>
          <a:off x="441304" y="694136"/>
          <a:ext cx="1262066" cy="1262066"/>
        </a:xfrm>
        <a:prstGeom prst="gear6">
          <a:avLst/>
        </a:prstGeom>
        <a:gradFill flip="none" rotWithShape="0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1 Operator</a:t>
          </a:r>
          <a:endParaRPr lang="en-US" sz="1200" kern="1200" dirty="0"/>
        </a:p>
      </dsp:txBody>
      <dsp:txXfrm>
        <a:off x="759033" y="1013785"/>
        <a:ext cx="626608" cy="622768"/>
      </dsp:txXfrm>
    </dsp:sp>
    <dsp:sp modelId="{265FAFCD-CC13-0641-AA1D-7C9CE2A82097}">
      <dsp:nvSpPr>
        <dsp:cNvPr id="0" name=""/>
        <dsp:cNvSpPr/>
      </dsp:nvSpPr>
      <dsp:spPr>
        <a:xfrm>
          <a:off x="1505247" y="822716"/>
          <a:ext cx="2134469" cy="2134469"/>
        </a:xfrm>
        <a:prstGeom prst="circularArrow">
          <a:avLst>
            <a:gd name="adj1" fmla="val 4878"/>
            <a:gd name="adj2" fmla="val 312630"/>
            <a:gd name="adj3" fmla="val 3051721"/>
            <a:gd name="adj4" fmla="val 15349859"/>
            <a:gd name="adj5" fmla="val 569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958774-5F8D-1941-963D-7D7C91E8F236}">
      <dsp:nvSpPr>
        <dsp:cNvPr id="0" name=""/>
        <dsp:cNvSpPr/>
      </dsp:nvSpPr>
      <dsp:spPr>
        <a:xfrm>
          <a:off x="217795" y="419348"/>
          <a:ext cx="1613867" cy="161386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DFBCAA-3A02-8D4C-AB20-7A8DE026B2E8}">
      <dsp:nvSpPr>
        <dsp:cNvPr id="0" name=""/>
        <dsp:cNvSpPr/>
      </dsp:nvSpPr>
      <dsp:spPr>
        <a:xfrm>
          <a:off x="460475" y="936337"/>
          <a:ext cx="3825762" cy="48606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801E62-63B2-FC42-9A55-593EE5FEDA3C}">
      <dsp:nvSpPr>
        <dsp:cNvPr id="0" name=""/>
        <dsp:cNvSpPr/>
      </dsp:nvSpPr>
      <dsp:spPr>
        <a:xfrm>
          <a:off x="460477" y="1063644"/>
          <a:ext cx="303517" cy="3035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932182-0072-DB44-BF24-0F7E5734FEE6}">
      <dsp:nvSpPr>
        <dsp:cNvPr id="0" name=""/>
        <dsp:cNvSpPr/>
      </dsp:nvSpPr>
      <dsp:spPr>
        <a:xfrm>
          <a:off x="571015" y="0"/>
          <a:ext cx="4131537" cy="873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66040" rIns="99060" bIns="66040" numCol="1" spcCol="1270" anchor="ctr" anchorCtr="0">
          <a:noAutofit/>
        </a:bodyPr>
        <a:lstStyle/>
        <a:p>
          <a:pPr lvl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kern="1200" dirty="0" smtClean="0"/>
            <a:t>Benefits</a:t>
          </a:r>
          <a:endParaRPr lang="en-US" sz="5200" kern="1200" dirty="0"/>
        </a:p>
      </dsp:txBody>
      <dsp:txXfrm>
        <a:off x="571015" y="0"/>
        <a:ext cx="4131537" cy="873173"/>
      </dsp:txXfrm>
    </dsp:sp>
    <dsp:sp modelId="{6CA01686-7CC0-A249-AD04-FF2497D7E27C}">
      <dsp:nvSpPr>
        <dsp:cNvPr id="0" name=""/>
        <dsp:cNvSpPr/>
      </dsp:nvSpPr>
      <dsp:spPr>
        <a:xfrm>
          <a:off x="571015" y="1763209"/>
          <a:ext cx="303510" cy="303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F584A7-FFA7-2842-8746-ED1C2AADE1E2}">
      <dsp:nvSpPr>
        <dsp:cNvPr id="0" name=""/>
        <dsp:cNvSpPr/>
      </dsp:nvSpPr>
      <dsp:spPr>
        <a:xfrm>
          <a:off x="860222" y="1561223"/>
          <a:ext cx="3842329" cy="707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Reduce workloads of </a:t>
          </a:r>
          <a:r>
            <a:rPr lang="en-US" sz="1600" kern="1200" dirty="0" smtClean="0"/>
            <a:t>SAs</a:t>
          </a:r>
          <a:endParaRPr lang="en-US" sz="1600" kern="1200" dirty="0"/>
        </a:p>
      </dsp:txBody>
      <dsp:txXfrm>
        <a:off x="860222" y="1561223"/>
        <a:ext cx="3842329" cy="707482"/>
      </dsp:txXfrm>
    </dsp:sp>
    <dsp:sp modelId="{1CACA340-8D0A-2A43-8923-204BA92775EC}">
      <dsp:nvSpPr>
        <dsp:cNvPr id="0" name=""/>
        <dsp:cNvSpPr/>
      </dsp:nvSpPr>
      <dsp:spPr>
        <a:xfrm>
          <a:off x="571015" y="2470692"/>
          <a:ext cx="303510" cy="303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43A507-C1A3-C149-B2B1-B9F4708C7C57}">
      <dsp:nvSpPr>
        <dsp:cNvPr id="0" name=""/>
        <dsp:cNvSpPr/>
      </dsp:nvSpPr>
      <dsp:spPr>
        <a:xfrm>
          <a:off x="860222" y="2268706"/>
          <a:ext cx="3842329" cy="707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Reduce summit traffic</a:t>
          </a:r>
          <a:endParaRPr lang="en-US" sz="1600" kern="1200" dirty="0"/>
        </a:p>
      </dsp:txBody>
      <dsp:txXfrm>
        <a:off x="860222" y="2268706"/>
        <a:ext cx="3842329" cy="707482"/>
      </dsp:txXfrm>
    </dsp:sp>
    <dsp:sp modelId="{BF0D370F-1E41-764D-ADDC-64578BCBC452}">
      <dsp:nvSpPr>
        <dsp:cNvPr id="0" name=""/>
        <dsp:cNvSpPr/>
      </dsp:nvSpPr>
      <dsp:spPr>
        <a:xfrm>
          <a:off x="571015" y="3178175"/>
          <a:ext cx="303510" cy="303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A4F7F4-4234-1341-BB3F-D0990C841F98}">
      <dsp:nvSpPr>
        <dsp:cNvPr id="0" name=""/>
        <dsp:cNvSpPr/>
      </dsp:nvSpPr>
      <dsp:spPr>
        <a:xfrm>
          <a:off x="860222" y="2976189"/>
          <a:ext cx="3842329" cy="707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Reduce travel/HP expenses</a:t>
          </a:r>
          <a:endParaRPr lang="en-US" sz="1600" kern="1200" dirty="0"/>
        </a:p>
      </dsp:txBody>
      <dsp:txXfrm>
        <a:off x="860222" y="2976189"/>
        <a:ext cx="3842329" cy="707482"/>
      </dsp:txXfrm>
    </dsp:sp>
    <dsp:sp modelId="{594DBE03-3466-D547-A662-7CABFE032D0E}">
      <dsp:nvSpPr>
        <dsp:cNvPr id="0" name=""/>
        <dsp:cNvSpPr/>
      </dsp:nvSpPr>
      <dsp:spPr>
        <a:xfrm>
          <a:off x="571015" y="3885658"/>
          <a:ext cx="303510" cy="303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3F126D-B515-454F-AF57-E710F2623537}">
      <dsp:nvSpPr>
        <dsp:cNvPr id="0" name=""/>
        <dsp:cNvSpPr/>
      </dsp:nvSpPr>
      <dsp:spPr>
        <a:xfrm>
          <a:off x="860222" y="3683672"/>
          <a:ext cx="3842329" cy="707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Data quality control</a:t>
          </a:r>
          <a:endParaRPr lang="en-US" sz="1600" kern="1200" dirty="0"/>
        </a:p>
      </dsp:txBody>
      <dsp:txXfrm>
        <a:off x="860222" y="3683672"/>
        <a:ext cx="3842329" cy="707482"/>
      </dsp:txXfrm>
    </dsp:sp>
    <dsp:sp modelId="{2EF3D973-F117-2740-B299-210D26282760}">
      <dsp:nvSpPr>
        <dsp:cNvPr id="0" name=""/>
        <dsp:cNvSpPr/>
      </dsp:nvSpPr>
      <dsp:spPr>
        <a:xfrm>
          <a:off x="571015" y="4593141"/>
          <a:ext cx="303510" cy="303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7E282F-E362-7744-A2E5-00BD77285460}">
      <dsp:nvSpPr>
        <dsp:cNvPr id="0" name=""/>
        <dsp:cNvSpPr/>
      </dsp:nvSpPr>
      <dsp:spPr>
        <a:xfrm>
          <a:off x="860222" y="4391155"/>
          <a:ext cx="3842329" cy="707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Efficient survey observation</a:t>
          </a:r>
          <a:endParaRPr lang="en-US" sz="1600" kern="1200" dirty="0"/>
        </a:p>
      </dsp:txBody>
      <dsp:txXfrm>
        <a:off x="860222" y="4391155"/>
        <a:ext cx="3842329" cy="707482"/>
      </dsp:txXfrm>
    </dsp:sp>
    <dsp:sp modelId="{80DC743B-AB5D-BC4C-9BE0-BBE048A57E9F}">
      <dsp:nvSpPr>
        <dsp:cNvPr id="0" name=""/>
        <dsp:cNvSpPr/>
      </dsp:nvSpPr>
      <dsp:spPr>
        <a:xfrm>
          <a:off x="571015" y="5300624"/>
          <a:ext cx="303510" cy="303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6DBA83-74F3-6940-B88F-677285D5FF51}">
      <dsp:nvSpPr>
        <dsp:cNvPr id="0" name=""/>
        <dsp:cNvSpPr/>
      </dsp:nvSpPr>
      <dsp:spPr>
        <a:xfrm>
          <a:off x="860222" y="5098638"/>
          <a:ext cx="3842329" cy="707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Allow Time Series observation (Cadency, Variable,...)</a:t>
          </a:r>
          <a:endParaRPr lang="en-US" sz="1600" kern="1200" dirty="0"/>
        </a:p>
      </dsp:txBody>
      <dsp:txXfrm>
        <a:off x="860222" y="5098638"/>
        <a:ext cx="3842329" cy="707482"/>
      </dsp:txXfrm>
    </dsp:sp>
    <dsp:sp modelId="{7C5E25DB-F036-2D47-9612-39292C12621D}">
      <dsp:nvSpPr>
        <dsp:cNvPr id="0" name=""/>
        <dsp:cNvSpPr/>
      </dsp:nvSpPr>
      <dsp:spPr>
        <a:xfrm>
          <a:off x="4750106" y="927122"/>
          <a:ext cx="4476396" cy="51068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01D907-29E4-244C-8182-93C48C9FEF18}">
      <dsp:nvSpPr>
        <dsp:cNvPr id="0" name=""/>
        <dsp:cNvSpPr/>
      </dsp:nvSpPr>
      <dsp:spPr>
        <a:xfrm>
          <a:off x="4750263" y="1029216"/>
          <a:ext cx="303517" cy="3035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80447A-060E-5C4B-B37B-C895922EBA2C}">
      <dsp:nvSpPr>
        <dsp:cNvPr id="0" name=""/>
        <dsp:cNvSpPr/>
      </dsp:nvSpPr>
      <dsp:spPr>
        <a:xfrm>
          <a:off x="5081558" y="0"/>
          <a:ext cx="4131537" cy="8731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66040" rIns="99060" bIns="66040" numCol="1" spcCol="1270" anchor="ctr" anchorCtr="0">
          <a:noAutofit/>
        </a:bodyPr>
        <a:lstStyle/>
        <a:p>
          <a:pPr lvl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kern="1200" dirty="0" smtClean="0"/>
            <a:t>Con.</a:t>
          </a:r>
          <a:endParaRPr lang="en-US" sz="5200" kern="1200" dirty="0"/>
        </a:p>
      </dsp:txBody>
      <dsp:txXfrm>
        <a:off x="5081558" y="0"/>
        <a:ext cx="4131537" cy="873173"/>
      </dsp:txXfrm>
    </dsp:sp>
    <dsp:sp modelId="{C8E7CBEF-DDAB-054C-87D2-E2FC7D2F24F9}">
      <dsp:nvSpPr>
        <dsp:cNvPr id="0" name=""/>
        <dsp:cNvSpPr/>
      </dsp:nvSpPr>
      <dsp:spPr>
        <a:xfrm>
          <a:off x="4750114" y="1793442"/>
          <a:ext cx="303510" cy="303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25BECC-FD96-2E46-BEEA-86D6AA794B02}">
      <dsp:nvSpPr>
        <dsp:cNvPr id="0" name=""/>
        <dsp:cNvSpPr/>
      </dsp:nvSpPr>
      <dsp:spPr>
        <a:xfrm>
          <a:off x="5037977" y="1573535"/>
          <a:ext cx="4163048" cy="743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Difficulty of troubleshooting</a:t>
          </a:r>
          <a:endParaRPr lang="en-US" sz="1600" kern="1200" dirty="0"/>
        </a:p>
      </dsp:txBody>
      <dsp:txXfrm>
        <a:off x="5037977" y="1573535"/>
        <a:ext cx="4163048" cy="743324"/>
      </dsp:txXfrm>
    </dsp:sp>
    <dsp:sp modelId="{A54C1DC8-E452-3141-8B0E-2CC3859C0BB9}">
      <dsp:nvSpPr>
        <dsp:cNvPr id="0" name=""/>
        <dsp:cNvSpPr/>
      </dsp:nvSpPr>
      <dsp:spPr>
        <a:xfrm>
          <a:off x="4750114" y="2536766"/>
          <a:ext cx="303510" cy="303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27B5D7-9FB9-AC49-9466-41F9241F0094}">
      <dsp:nvSpPr>
        <dsp:cNvPr id="0" name=""/>
        <dsp:cNvSpPr/>
      </dsp:nvSpPr>
      <dsp:spPr>
        <a:xfrm>
          <a:off x="5037977" y="2316859"/>
          <a:ext cx="4163048" cy="743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Accommodation/food service in Hilo</a:t>
          </a:r>
          <a:endParaRPr lang="en-US" sz="1600" kern="1200" dirty="0"/>
        </a:p>
      </dsp:txBody>
      <dsp:txXfrm>
        <a:off x="5037977" y="2316859"/>
        <a:ext cx="4163048" cy="743324"/>
      </dsp:txXfrm>
    </dsp:sp>
    <dsp:sp modelId="{B26CDBE7-6FBD-9247-ACA1-B9B6523D193C}">
      <dsp:nvSpPr>
        <dsp:cNvPr id="0" name=""/>
        <dsp:cNvSpPr/>
      </dsp:nvSpPr>
      <dsp:spPr>
        <a:xfrm>
          <a:off x="4750114" y="3280090"/>
          <a:ext cx="303510" cy="303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1DDA0A-FBDC-A44D-8126-86EDA5D8475D}">
      <dsp:nvSpPr>
        <dsp:cNvPr id="0" name=""/>
        <dsp:cNvSpPr/>
      </dsp:nvSpPr>
      <dsp:spPr>
        <a:xfrm>
          <a:off x="5037977" y="3060183"/>
          <a:ext cx="4163048" cy="743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Difficulty of communication with observers</a:t>
          </a:r>
          <a:endParaRPr lang="en-US" sz="1600" kern="1200" dirty="0"/>
        </a:p>
      </dsp:txBody>
      <dsp:txXfrm>
        <a:off x="5037977" y="3060183"/>
        <a:ext cx="4163048" cy="743324"/>
      </dsp:txXfrm>
    </dsp:sp>
    <dsp:sp modelId="{2506958F-6229-8549-97D4-3F1A96B8B3BE}">
      <dsp:nvSpPr>
        <dsp:cNvPr id="0" name=""/>
        <dsp:cNvSpPr/>
      </dsp:nvSpPr>
      <dsp:spPr>
        <a:xfrm>
          <a:off x="4750114" y="4023414"/>
          <a:ext cx="303510" cy="303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3B5221-729C-2347-8BC7-4D92CEEA0CB8}">
      <dsp:nvSpPr>
        <dsp:cNvPr id="0" name=""/>
        <dsp:cNvSpPr/>
      </dsp:nvSpPr>
      <dsp:spPr>
        <a:xfrm>
          <a:off x="5037977" y="3803507"/>
          <a:ext cx="4163048" cy="743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Needs easy UI for observers (soft wares)</a:t>
          </a:r>
          <a:endParaRPr lang="en-US" sz="1600" kern="1200" dirty="0"/>
        </a:p>
      </dsp:txBody>
      <dsp:txXfrm>
        <a:off x="5037977" y="3803507"/>
        <a:ext cx="4163048" cy="743324"/>
      </dsp:txXfrm>
    </dsp:sp>
    <dsp:sp modelId="{B76EA85E-2D65-934D-A3C7-63A60CEE8222}">
      <dsp:nvSpPr>
        <dsp:cNvPr id="0" name=""/>
        <dsp:cNvSpPr/>
      </dsp:nvSpPr>
      <dsp:spPr>
        <a:xfrm>
          <a:off x="4750114" y="4766738"/>
          <a:ext cx="303510" cy="3035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3D0B8B-E454-664C-BE84-9F3B775B811A}">
      <dsp:nvSpPr>
        <dsp:cNvPr id="0" name=""/>
        <dsp:cNvSpPr/>
      </dsp:nvSpPr>
      <dsp:spPr>
        <a:xfrm>
          <a:off x="5037977" y="4546831"/>
          <a:ext cx="4163048" cy="743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Needs more work for staffs (Queue Coordinator, FQA staff, IQA by SA)</a:t>
          </a:r>
          <a:endParaRPr lang="en-US" sz="1600" kern="1200" dirty="0"/>
        </a:p>
      </dsp:txBody>
      <dsp:txXfrm>
        <a:off x="5037977" y="4546831"/>
        <a:ext cx="4163048" cy="74332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C688E1-4131-AD42-8DA1-600158DE21F1}">
      <dsp:nvSpPr>
        <dsp:cNvPr id="0" name=""/>
        <dsp:cNvSpPr/>
      </dsp:nvSpPr>
      <dsp:spPr>
        <a:xfrm>
          <a:off x="3286" y="9962"/>
          <a:ext cx="3203971" cy="6336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Operator</a:t>
          </a:r>
          <a:endParaRPr lang="en-US" sz="2200" kern="1200" dirty="0"/>
        </a:p>
      </dsp:txBody>
      <dsp:txXfrm>
        <a:off x="3286" y="9962"/>
        <a:ext cx="3203971" cy="633600"/>
      </dsp:txXfrm>
    </dsp:sp>
    <dsp:sp modelId="{57C3A0C0-C68D-BB44-AC59-17252C5F5652}">
      <dsp:nvSpPr>
        <dsp:cNvPr id="0" name=""/>
        <dsp:cNvSpPr/>
      </dsp:nvSpPr>
      <dsp:spPr>
        <a:xfrm>
          <a:off x="3286" y="643562"/>
          <a:ext cx="3203971" cy="43027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smtClean="0"/>
            <a:t>Telescope Operation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smtClean="0"/>
            <a:t>Dome pre- and post-check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smtClean="0"/>
            <a:t>A part of instrument set up and shutdown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smtClean="0"/>
            <a:t>Support at summit</a:t>
          </a:r>
          <a:endParaRPr lang="en-US" sz="2200" kern="1200" dirty="0"/>
        </a:p>
      </dsp:txBody>
      <dsp:txXfrm>
        <a:off x="3286" y="643562"/>
        <a:ext cx="3203971" cy="4302787"/>
      </dsp:txXfrm>
    </dsp:sp>
    <dsp:sp modelId="{1A69F9FD-6C17-E142-8D8C-F87E3D158B1D}">
      <dsp:nvSpPr>
        <dsp:cNvPr id="0" name=""/>
        <dsp:cNvSpPr/>
      </dsp:nvSpPr>
      <dsp:spPr>
        <a:xfrm>
          <a:off x="3655814" y="9962"/>
          <a:ext cx="3203971" cy="6336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SA</a:t>
          </a:r>
          <a:endParaRPr lang="en-US" sz="2200" kern="1200" dirty="0"/>
        </a:p>
      </dsp:txBody>
      <dsp:txXfrm>
        <a:off x="3655814" y="9962"/>
        <a:ext cx="3203971" cy="633600"/>
      </dsp:txXfrm>
    </dsp:sp>
    <dsp:sp modelId="{A1D8448D-6D56-8942-A5F3-C9F6291FB298}">
      <dsp:nvSpPr>
        <dsp:cNvPr id="0" name=""/>
        <dsp:cNvSpPr/>
      </dsp:nvSpPr>
      <dsp:spPr>
        <a:xfrm>
          <a:off x="3655814" y="643562"/>
          <a:ext cx="3203971" cy="43027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smtClean="0"/>
            <a:t>Full support for whole observation period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smtClean="0"/>
            <a:t>Support observation planning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smtClean="0"/>
            <a:t>Support making observation scripts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smtClean="0"/>
            <a:t>Instrument operation by Gen2 Integral GUI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smtClean="0"/>
            <a:t>Check readiness of instrument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smtClean="0"/>
            <a:t>Support at summit 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 dirty="0"/>
        </a:p>
      </dsp:txBody>
      <dsp:txXfrm>
        <a:off x="3655814" y="643562"/>
        <a:ext cx="3203971" cy="4302787"/>
      </dsp:txXfrm>
    </dsp:sp>
    <dsp:sp modelId="{8F144A62-0726-A74A-81CE-9AFCE5052B1F}">
      <dsp:nvSpPr>
        <dsp:cNvPr id="0" name=""/>
        <dsp:cNvSpPr/>
      </dsp:nvSpPr>
      <dsp:spPr>
        <a:xfrm>
          <a:off x="7308342" y="9962"/>
          <a:ext cx="3203971" cy="6336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Observer</a:t>
          </a:r>
          <a:endParaRPr lang="en-US" sz="2200" kern="1200" dirty="0"/>
        </a:p>
      </dsp:txBody>
      <dsp:txXfrm>
        <a:off x="7308342" y="9962"/>
        <a:ext cx="3203971" cy="633600"/>
      </dsp:txXfrm>
    </dsp:sp>
    <dsp:sp modelId="{18063784-10FF-B246-BD0C-7ACCC6453E2F}">
      <dsp:nvSpPr>
        <dsp:cNvPr id="0" name=""/>
        <dsp:cNvSpPr/>
      </dsp:nvSpPr>
      <dsp:spPr>
        <a:xfrm>
          <a:off x="7308342" y="643562"/>
          <a:ext cx="3203971" cy="43027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smtClean="0"/>
            <a:t>Preparation of observation planning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smtClean="0"/>
            <a:t>Preparing observation script before observation (except HDS) 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smtClean="0"/>
            <a:t>Monitoring/watching operations of observation by SA/OSA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smtClean="0"/>
            <a:t>At summit/Hilo/</a:t>
          </a:r>
          <a:r>
            <a:rPr lang="en-US" sz="2200" kern="1200" dirty="0" err="1" smtClean="0"/>
            <a:t>Mitaka</a:t>
          </a:r>
          <a:endParaRPr lang="en-US" sz="2200" kern="1200" dirty="0"/>
        </a:p>
      </dsp:txBody>
      <dsp:txXfrm>
        <a:off x="7308342" y="643562"/>
        <a:ext cx="3203971" cy="430278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56BC33-8392-3E4D-BDEE-119874AAB707}">
      <dsp:nvSpPr>
        <dsp:cNvPr id="0" name=""/>
        <dsp:cNvSpPr/>
      </dsp:nvSpPr>
      <dsp:spPr>
        <a:xfrm>
          <a:off x="-78913" y="-281460"/>
          <a:ext cx="9459236" cy="26690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ja-JP" sz="2800" kern="1200" dirty="0" smtClean="0"/>
            <a:t>S18A</a:t>
          </a:r>
          <a:endParaRPr lang="en-US" sz="2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smtClean="0"/>
            <a:t>Preparing for guide documents for each instrument from the manuals  for (1) OSA and (2) Observers (</a:t>
          </a:r>
          <a:r>
            <a:rPr lang="en-US" sz="2000" kern="1200" dirty="0" err="1" smtClean="0"/>
            <a:t>SciOP</a:t>
          </a:r>
          <a:r>
            <a:rPr lang="en-US" sz="2000" kern="1200" dirty="0" smtClean="0"/>
            <a:t>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smtClean="0"/>
            <a:t>Preparing for </a:t>
          </a:r>
          <a:r>
            <a:rPr lang="en-US" sz="2000" kern="1200" dirty="0" err="1" smtClean="0"/>
            <a:t>Ope</a:t>
          </a:r>
          <a:r>
            <a:rPr lang="en-US" sz="2000" kern="1200" dirty="0" smtClean="0"/>
            <a:t> file checker program (</a:t>
          </a:r>
          <a:r>
            <a:rPr lang="en-US" sz="2000" kern="1200" dirty="0" err="1" smtClean="0"/>
            <a:t>SciOP</a:t>
          </a:r>
          <a:r>
            <a:rPr lang="en-US" sz="2000" kern="1200" dirty="0" smtClean="0"/>
            <a:t> + OCS)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smtClean="0"/>
            <a:t>Hiring additional OSAs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smtClean="0"/>
            <a:t>Revise SETUPFIELD command for confirmation of OSA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smtClean="0"/>
            <a:t>Improvement of Hilo remote room </a:t>
          </a:r>
          <a:endParaRPr lang="en-US" sz="2000" kern="1200" dirty="0"/>
        </a:p>
      </dsp:txBody>
      <dsp:txXfrm>
        <a:off x="-740" y="-203287"/>
        <a:ext cx="7667857" cy="2512690"/>
      </dsp:txXfrm>
    </dsp:sp>
    <dsp:sp modelId="{0CE4C725-1F60-5C49-B808-3CA321B12194}">
      <dsp:nvSpPr>
        <dsp:cNvPr id="0" name=""/>
        <dsp:cNvSpPr/>
      </dsp:nvSpPr>
      <dsp:spPr>
        <a:xfrm>
          <a:off x="497676" y="2340273"/>
          <a:ext cx="10087518" cy="1924627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S18B</a:t>
          </a:r>
          <a:endParaRPr lang="en-US" sz="24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partly starting Hilo/</a:t>
          </a:r>
          <a:r>
            <a:rPr lang="en-US" sz="1800" b="0" kern="1200" cap="none" spc="0" dirty="0" err="1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Mitaka</a:t>
          </a:r>
          <a:r>
            <a:rPr lang="en-US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remote with 2 OSAs or 1 OSA + 1 Assistant at summit</a:t>
          </a:r>
          <a:endParaRPr lang="en-US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Hiring three assistants </a:t>
          </a:r>
          <a:endParaRPr lang="en-US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s-IS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…</a:t>
          </a:r>
          <a:endParaRPr lang="en-US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554046" y="2396643"/>
        <a:ext cx="7974110" cy="1811887"/>
      </dsp:txXfrm>
    </dsp:sp>
    <dsp:sp modelId="{B2D9FD6F-3A0D-7646-A407-63476DDDD78E}">
      <dsp:nvSpPr>
        <dsp:cNvPr id="0" name=""/>
        <dsp:cNvSpPr/>
      </dsp:nvSpPr>
      <dsp:spPr>
        <a:xfrm>
          <a:off x="1348348" y="3960905"/>
          <a:ext cx="9774890" cy="1661180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S19A</a:t>
          </a:r>
          <a:endParaRPr lang="en-US" sz="24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cap="none" spc="0" dirty="0" err="1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Mitak</a:t>
          </a:r>
          <a:r>
            <a:rPr lang="en-US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/Hilo remote is main operation mode with 1 OSA + 1 Assistant at summit</a:t>
          </a:r>
          <a:endParaRPr lang="en-US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SA support 1</a:t>
          </a:r>
          <a:r>
            <a:rPr lang="en-US" sz="1800" b="0" kern="1200" cap="none" spc="0" baseline="300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st</a:t>
          </a:r>
          <a:r>
            <a:rPr lang="en-US" sz="18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half night at Hilo and Observer has responsible in instrument operation</a:t>
          </a:r>
          <a:endParaRPr lang="en-US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1397002" y="4009559"/>
        <a:ext cx="7738918" cy="1563872"/>
      </dsp:txXfrm>
    </dsp:sp>
    <dsp:sp modelId="{51BDB3D1-145E-2F40-82CF-7B4F2A655E8A}">
      <dsp:nvSpPr>
        <dsp:cNvPr id="0" name=""/>
        <dsp:cNvSpPr/>
      </dsp:nvSpPr>
      <dsp:spPr>
        <a:xfrm>
          <a:off x="8353532" y="1744880"/>
          <a:ext cx="1041421" cy="104142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8587852" y="1744880"/>
        <a:ext cx="572781" cy="783669"/>
      </dsp:txXfrm>
    </dsp:sp>
    <dsp:sp modelId="{A0134735-CCAC-B64E-AA24-A663458FBDA3}">
      <dsp:nvSpPr>
        <dsp:cNvPr id="0" name=""/>
        <dsp:cNvSpPr/>
      </dsp:nvSpPr>
      <dsp:spPr>
        <a:xfrm>
          <a:off x="9173538" y="3325493"/>
          <a:ext cx="1041421" cy="104142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9407858" y="3325493"/>
        <a:ext cx="572781" cy="78366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A635B2-79A4-6D48-A2DE-04409A192A7B}">
      <dsp:nvSpPr>
        <dsp:cNvPr id="0" name=""/>
        <dsp:cNvSpPr/>
      </dsp:nvSpPr>
      <dsp:spPr>
        <a:xfrm>
          <a:off x="540" y="34208"/>
          <a:ext cx="5460685" cy="950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Visiting Mode</a:t>
          </a:r>
          <a:endParaRPr lang="en-US" sz="3300" kern="1200" dirty="0"/>
        </a:p>
      </dsp:txBody>
      <dsp:txXfrm>
        <a:off x="540" y="34208"/>
        <a:ext cx="5460685" cy="950400"/>
      </dsp:txXfrm>
    </dsp:sp>
    <dsp:sp modelId="{EE7F3687-AAA7-9041-8649-FFD7E8BD4456}">
      <dsp:nvSpPr>
        <dsp:cNvPr id="0" name=""/>
        <dsp:cNvSpPr/>
      </dsp:nvSpPr>
      <dsp:spPr>
        <a:xfrm>
          <a:off x="12988" y="984608"/>
          <a:ext cx="5435789" cy="385393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 smtClean="0"/>
            <a:t>Observation at Summit (Major mode)</a:t>
          </a:r>
          <a:endParaRPr lang="en-US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 smtClean="0"/>
            <a:t>Hilo Remote Observation</a:t>
          </a:r>
          <a:endParaRPr lang="en-US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 err="1" smtClean="0"/>
            <a:t>Mitaka</a:t>
          </a:r>
          <a:r>
            <a:rPr lang="en-US" sz="3300" kern="1200" dirty="0" smtClean="0"/>
            <a:t> Remote Observation</a:t>
          </a:r>
          <a:endParaRPr lang="en-US" sz="3300" kern="1200" dirty="0"/>
        </a:p>
      </dsp:txBody>
      <dsp:txXfrm>
        <a:off x="12988" y="984608"/>
        <a:ext cx="5435789" cy="3853934"/>
      </dsp:txXfrm>
    </dsp:sp>
    <dsp:sp modelId="{80D0056B-DA81-8842-AB5B-147151B8108A}">
      <dsp:nvSpPr>
        <dsp:cNvPr id="0" name=""/>
        <dsp:cNvSpPr/>
      </dsp:nvSpPr>
      <dsp:spPr>
        <a:xfrm>
          <a:off x="6007544" y="34208"/>
          <a:ext cx="4507516" cy="9504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Non-Visiting Mode</a:t>
          </a:r>
          <a:endParaRPr lang="en-US" sz="3300" kern="1200" dirty="0"/>
        </a:p>
      </dsp:txBody>
      <dsp:txXfrm>
        <a:off x="6007544" y="34208"/>
        <a:ext cx="4507516" cy="950400"/>
      </dsp:txXfrm>
    </dsp:sp>
    <dsp:sp modelId="{88A3667F-0862-A64B-9E33-723A20B0A532}">
      <dsp:nvSpPr>
        <dsp:cNvPr id="0" name=""/>
        <dsp:cNvSpPr/>
      </dsp:nvSpPr>
      <dsp:spPr>
        <a:xfrm>
          <a:off x="6007544" y="984608"/>
          <a:ext cx="4507516" cy="385393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 smtClean="0"/>
            <a:t>Service Mode</a:t>
          </a:r>
          <a:endParaRPr lang="en-US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 smtClean="0"/>
            <a:t>HSC Queue Mode</a:t>
          </a:r>
          <a:endParaRPr lang="en-US" sz="3300" kern="1200" dirty="0"/>
        </a:p>
      </dsp:txBody>
      <dsp:txXfrm>
        <a:off x="6007544" y="984608"/>
        <a:ext cx="4507516" cy="38539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6A6DD-532E-364D-A713-4AAFE0A96638}" type="datetimeFigureOut">
              <a:rPr lang="en-US" smtClean="0"/>
              <a:t>1/19/18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D45F7-23B0-4141-A2F3-9EFA9FA16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7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F32C4-8418-C74C-9BED-23005595A324}" type="datetimeFigureOut">
              <a:rPr lang="en-US" smtClean="0"/>
              <a:t>1/19/18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ACC025-1D39-E145-B9E3-4F098FC74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180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246C-2320-4547-BB31-A7FF2CF1EB5A}" type="datetimeFigureOut">
              <a:rPr lang="en-US" smtClean="0"/>
              <a:t>1/19/18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88FD-5431-1445-AAB5-979564D26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246C-2320-4547-BB31-A7FF2CF1EB5A}" type="datetimeFigureOut">
              <a:rPr lang="en-US" smtClean="0"/>
              <a:t>1/19/18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88FD-5431-1445-AAB5-979564D26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246C-2320-4547-BB31-A7FF2CF1EB5A}" type="datetimeFigureOut">
              <a:rPr lang="en-US" smtClean="0"/>
              <a:t>1/19/18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88FD-5431-1445-AAB5-979564D26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246C-2320-4547-BB31-A7FF2CF1EB5A}" type="datetimeFigureOut">
              <a:rPr lang="en-US" smtClean="0"/>
              <a:t>1/19/18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88FD-5431-1445-AAB5-979564D26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246C-2320-4547-BB31-A7FF2CF1EB5A}" type="datetimeFigureOut">
              <a:rPr lang="en-US" smtClean="0"/>
              <a:t>1/19/18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88FD-5431-1445-AAB5-979564D26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246C-2320-4547-BB31-A7FF2CF1EB5A}" type="datetimeFigureOut">
              <a:rPr lang="en-US" smtClean="0"/>
              <a:t>1/19/18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88FD-5431-1445-AAB5-979564D26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246C-2320-4547-BB31-A7FF2CF1EB5A}" type="datetimeFigureOut">
              <a:rPr lang="en-US" smtClean="0"/>
              <a:t>1/19/18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88FD-5431-1445-AAB5-979564D26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246C-2320-4547-BB31-A7FF2CF1EB5A}" type="datetimeFigureOut">
              <a:rPr lang="en-US" smtClean="0"/>
              <a:t>1/19/18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88FD-5431-1445-AAB5-979564D26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246C-2320-4547-BB31-A7FF2CF1EB5A}" type="datetimeFigureOut">
              <a:rPr lang="en-US" smtClean="0"/>
              <a:t>1/19/18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88FD-5431-1445-AAB5-979564D26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246C-2320-4547-BB31-A7FF2CF1EB5A}" type="datetimeFigureOut">
              <a:rPr lang="en-US" smtClean="0"/>
              <a:t>1/19/18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88FD-5431-1445-AAB5-979564D26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3246C-2320-4547-BB31-A7FF2CF1EB5A}" type="datetimeFigureOut">
              <a:rPr lang="en-US" smtClean="0"/>
              <a:t>1/19/18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C88FD-5431-1445-AAB5-979564D26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3246C-2320-4547-BB31-A7FF2CF1EB5A}" type="datetimeFigureOut">
              <a:rPr lang="en-US" smtClean="0"/>
              <a:t>1/19/18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C88FD-5431-1445-AAB5-979564D26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364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4" Type="http://schemas.openxmlformats.org/officeDocument/2006/relationships/diagramQuickStyle" Target="../diagrams/quickStyle9.xml"/><Relationship Id="rId5" Type="http://schemas.openxmlformats.org/officeDocument/2006/relationships/diagramColors" Target="../diagrams/colors9.xml"/><Relationship Id="rId6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4" Type="http://schemas.openxmlformats.org/officeDocument/2006/relationships/diagramQuickStyle" Target="../diagrams/quickStyle10.xml"/><Relationship Id="rId5" Type="http://schemas.openxmlformats.org/officeDocument/2006/relationships/diagramColors" Target="../diagrams/colors10.xml"/><Relationship Id="rId6" Type="http://schemas.microsoft.com/office/2007/relationships/diagramDrawing" Target="../diagrams/drawing10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11" Type="http://schemas.microsoft.com/office/2007/relationships/diagramDrawing" Target="../diagrams/drawing4.xml"/><Relationship Id="rId12" Type="http://schemas.openxmlformats.org/officeDocument/2006/relationships/diagramData" Target="../diagrams/data5.xml"/><Relationship Id="rId13" Type="http://schemas.openxmlformats.org/officeDocument/2006/relationships/diagramLayout" Target="../diagrams/layout5.xml"/><Relationship Id="rId14" Type="http://schemas.openxmlformats.org/officeDocument/2006/relationships/diagramQuickStyle" Target="../diagrams/quickStyle5.xml"/><Relationship Id="rId15" Type="http://schemas.openxmlformats.org/officeDocument/2006/relationships/diagramColors" Target="../diagrams/colors5.xml"/><Relationship Id="rId1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7" Type="http://schemas.openxmlformats.org/officeDocument/2006/relationships/diagramData" Target="../diagrams/data4.xml"/><Relationship Id="rId8" Type="http://schemas.openxmlformats.org/officeDocument/2006/relationships/diagramLayout" Target="../diagrams/layout4.xml"/><Relationship Id="rId9" Type="http://schemas.openxmlformats.org/officeDocument/2006/relationships/diagramQuickStyle" Target="../diagrams/quickStyle4.xml"/><Relationship Id="rId10" Type="http://schemas.openxmlformats.org/officeDocument/2006/relationships/diagramColors" Target="../diagrams/colors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Future </a:t>
            </a:r>
            <a:br>
              <a:rPr lang="en-US" dirty="0" smtClean="0"/>
            </a:br>
            <a:r>
              <a:rPr lang="en-US" dirty="0" smtClean="0"/>
              <a:t>Science Operation Modes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7982" y="446343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Tae-Soo </a:t>
            </a:r>
            <a:r>
              <a:rPr lang="en-US" dirty="0" smtClean="0"/>
              <a:t>Pyo</a:t>
            </a:r>
          </a:p>
          <a:p>
            <a:r>
              <a:rPr lang="en-US" dirty="0" smtClean="0"/>
              <a:t>Science Operation Division, Subaru Telescope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2018/1/19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1265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479" y="1761214"/>
            <a:ext cx="8727776" cy="49834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4994" y="87428"/>
            <a:ext cx="3928200" cy="3164691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630676" y="576293"/>
            <a:ext cx="68216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Trouble Recovery (2012-2017)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: Frequency of access to dome</a:t>
            </a:r>
            <a:endParaRPr lang="en-US" sz="4000" dirty="0"/>
          </a:p>
        </p:txBody>
      </p:sp>
      <p:sp>
        <p:nvSpPr>
          <p:cNvPr id="9" name="Bent-Up Arrow 8"/>
          <p:cNvSpPr/>
          <p:nvPr/>
        </p:nvSpPr>
        <p:spPr>
          <a:xfrm>
            <a:off x="8656320" y="3404519"/>
            <a:ext cx="1700480" cy="618841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>
            <a:off x="8305800" y="3297839"/>
            <a:ext cx="213360" cy="125892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04918" y="6045880"/>
            <a:ext cx="3473259" cy="369332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Report by Michael </a:t>
            </a:r>
            <a:r>
              <a:rPr lang="en-US" dirty="0" err="1" smtClean="0"/>
              <a:t>Letawsky</a:t>
            </a:r>
            <a:r>
              <a:rPr lang="en-US" dirty="0" smtClean="0"/>
              <a:t> (2017)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216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138" y="365125"/>
            <a:ext cx="10871662" cy="1325563"/>
          </a:xfrm>
        </p:spPr>
        <p:txBody>
          <a:bodyPr/>
          <a:lstStyle/>
          <a:p>
            <a:r>
              <a:rPr lang="en-US" dirty="0" smtClean="0"/>
              <a:t>Overcome Difficulties </a:t>
            </a:r>
            <a:r>
              <a:rPr lang="en-US" dirty="0" smtClean="0"/>
              <a:t>of Troubleshooting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3528378"/>
          </a:xfrm>
        </p:spPr>
        <p:txBody>
          <a:bodyPr/>
          <a:lstStyle/>
          <a:p>
            <a:r>
              <a:rPr lang="en-US" dirty="0" smtClean="0"/>
              <a:t>Enhance the checking procedure of the instrument readiness at several days before the observation.</a:t>
            </a:r>
          </a:p>
          <a:p>
            <a:r>
              <a:rPr lang="en-US" dirty="0" smtClean="0"/>
              <a:t>Revise pre-check procedures with DC2 – OCS -- SA/OSA</a:t>
            </a:r>
          </a:p>
          <a:p>
            <a:r>
              <a:rPr lang="en-US" dirty="0" smtClean="0"/>
              <a:t>Clear any potential trouble points of telescope/instruments</a:t>
            </a:r>
          </a:p>
          <a:p>
            <a:r>
              <a:rPr lang="en-US" dirty="0" smtClean="0"/>
              <a:t>Communication between DC2s/TED and OSAs at the shift time.</a:t>
            </a:r>
          </a:p>
          <a:p>
            <a:r>
              <a:rPr lang="en-US" dirty="0" smtClean="0"/>
              <a:t>Checking  dome status with cameras and sensors.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06880" y="1729343"/>
            <a:ext cx="8329331" cy="584775"/>
          </a:xfrm>
          <a:prstGeom prst="rect">
            <a:avLst/>
          </a:prstGeom>
          <a:noFill/>
          <a:ln>
            <a:solidFill>
              <a:schemeClr val="accent1">
                <a:hueOff val="0"/>
                <a:satOff val="0"/>
                <a:lumOff val="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/>
              <a:t>Stability of telescope and instrument is essential.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0892409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OSAs and SAs: Current Visiting mode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003581"/>
              </p:ext>
            </p:extLst>
          </p:nvPr>
        </p:nvGraphicFramePr>
        <p:xfrm>
          <a:off x="838200" y="1470990"/>
          <a:ext cx="10515600" cy="4956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339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"/>
            <a:ext cx="10515600" cy="1325563"/>
          </a:xfrm>
        </p:spPr>
        <p:txBody>
          <a:bodyPr/>
          <a:lstStyle/>
          <a:p>
            <a:r>
              <a:rPr lang="en-US" dirty="0" smtClean="0"/>
              <a:t>Changing the Role of OSAs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141293"/>
              </p:ext>
            </p:extLst>
          </p:nvPr>
        </p:nvGraphicFramePr>
        <p:xfrm>
          <a:off x="838200" y="1557605"/>
          <a:ext cx="105156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Support Place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Cf.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Summit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aseline="0" dirty="0" smtClean="0"/>
                        <a:t>Dome Pre- &amp; Post Check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aseline="0" dirty="0" smtClean="0"/>
                        <a:t>(partly) Instrument set up / shutdown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Summit with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an a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ssistant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aseline="0" dirty="0" smtClean="0"/>
                        <a:t>Dome Pre- &amp; Post-checks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Assist telescope and instrument troubleshooting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Full Remote Operation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Hilo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Telescope remote control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Gen2</a:t>
                      </a:r>
                      <a:r>
                        <a:rPr lang="en-US" baseline="0" dirty="0" smtClean="0"/>
                        <a:t> Integral GUI control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Knowledge of observation modes of instrument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Dome Pre- &amp;</a:t>
                      </a:r>
                      <a:r>
                        <a:rPr lang="en-US" baseline="0" dirty="0" smtClean="0"/>
                        <a:t> Post-Checks by DC2 &amp; DC1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endParaRPr lang="en-US" baseline="0" dirty="0" smtClean="0"/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aseline="0" dirty="0" smtClean="0"/>
                        <a:t>SA should give guide to OSAs about the observation modes of instruments 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1127760"/>
            <a:ext cx="8192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Common Role:  Telescope Control, Managing instrument operation manuals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                  </a:t>
            </a:r>
            <a:endParaRPr lang="en-US" sz="2000" dirty="0"/>
          </a:p>
        </p:txBody>
      </p:sp>
      <p:sp>
        <p:nvSpPr>
          <p:cNvPr id="3" name="Down Arrow 2"/>
          <p:cNvSpPr/>
          <p:nvPr/>
        </p:nvSpPr>
        <p:spPr>
          <a:xfrm>
            <a:off x="1603513" y="2887206"/>
            <a:ext cx="1007165" cy="2132663"/>
          </a:xfrm>
          <a:prstGeom prst="downArrow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4781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0459"/>
            <a:ext cx="10515600" cy="1325563"/>
          </a:xfrm>
        </p:spPr>
        <p:txBody>
          <a:bodyPr/>
          <a:lstStyle/>
          <a:p>
            <a:r>
              <a:rPr lang="en-US" dirty="0" smtClean="0"/>
              <a:t>Changing Role of SAs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2537497"/>
              </p:ext>
            </p:extLst>
          </p:nvPr>
        </p:nvGraphicFramePr>
        <p:xfrm>
          <a:off x="838200" y="1829187"/>
          <a:ext cx="10515600" cy="4637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47"/>
                <a:gridCol w="1855993"/>
                <a:gridCol w="2240280"/>
                <a:gridCol w="4907280"/>
              </a:tblGrid>
              <a:tr h="604703">
                <a:tc>
                  <a:txBody>
                    <a:bodyPr/>
                    <a:lstStyle/>
                    <a:p>
                      <a:r>
                        <a:rPr lang="en-US" dirty="0" smtClean="0"/>
                        <a:t>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Support Place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Night</a:t>
                      </a:r>
                      <a:r>
                        <a:rPr lang="en-US" baseline="0" dirty="0" smtClean="0"/>
                        <a:t> support hour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Role</a:t>
                      </a:r>
                      <a:endParaRPr lang="en-US" dirty="0"/>
                    </a:p>
                  </a:txBody>
                  <a:tcPr/>
                </a:tc>
              </a:tr>
              <a:tr h="9806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Summit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Whole observation period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Operation</a:t>
                      </a:r>
                      <a:r>
                        <a:rPr lang="en-US" baseline="0" dirty="0" smtClean="0"/>
                        <a:t> of </a:t>
                      </a:r>
                      <a:r>
                        <a:rPr lang="en-US" dirty="0" smtClean="0"/>
                        <a:t>Gen2</a:t>
                      </a:r>
                      <a:r>
                        <a:rPr lang="en-US" baseline="0" dirty="0" smtClean="0"/>
                        <a:t> Integral GUI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aseline="0" dirty="0" smtClean="0"/>
                        <a:t>Instrument operation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aseline="0" dirty="0" smtClean="0"/>
                        <a:t>Readiness check for instrument</a:t>
                      </a:r>
                    </a:p>
                  </a:txBody>
                  <a:tcPr/>
                </a:tc>
              </a:tr>
              <a:tr h="11083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Whole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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partly</a:t>
                      </a:r>
                      <a:endParaRPr lang="en-US" baseline="0" dirty="0">
                        <a:solidFill>
                          <a:srgbClr val="FF0000"/>
                        </a:solidFill>
                        <a:sym typeface="Wingdings"/>
                      </a:endParaRPr>
                    </a:p>
                    <a:p>
                      <a:endParaRPr lang="en-US" baseline="0" dirty="0" smtClean="0">
                        <a:solidFill>
                          <a:srgbClr val="FF0000"/>
                        </a:solidFill>
                        <a:sym typeface="Wingding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Instrument Operation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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Guide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observer for instrument operation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Gen2 Operation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 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Guide OSA for Gen2 Integral GUI operation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86314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Full Remote Operation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dirty="0" smtClean="0"/>
                        <a:t>Hilo/</a:t>
                      </a:r>
                      <a:r>
                        <a:rPr lang="en-US" dirty="0" err="1" smtClean="0"/>
                        <a:t>Mitaka</a:t>
                      </a:r>
                      <a:r>
                        <a:rPr lang="en-US" dirty="0" smtClean="0"/>
                        <a:t>/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dirty="0" smtClean="0"/>
                        <a:t>Remote</a:t>
                      </a:r>
                      <a:r>
                        <a:rPr lang="en-US" baseline="0" dirty="0" smtClean="0"/>
                        <a:t> sites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(Network)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half night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Complicate operation</a:t>
                      </a:r>
                      <a:r>
                        <a:rPr lang="en-US" baseline="0" dirty="0" smtClean="0"/>
                        <a:t> support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aseline="0" dirty="0" smtClean="0"/>
                        <a:t>Part of observation period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Guide observer for instrument operation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Instrument troubleshooting in</a:t>
                      </a:r>
                      <a:r>
                        <a:rPr lang="en-US" baseline="0" dirty="0" smtClean="0"/>
                        <a:t> the night time</a:t>
                      </a:r>
                      <a:endParaRPr lang="en-US" dirty="0" smtClean="0"/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Help instrument set up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Lead</a:t>
                      </a:r>
                      <a:r>
                        <a:rPr lang="en-US" baseline="0" dirty="0" smtClean="0"/>
                        <a:t> development of user support tools, data analysis (pipe line), efficient procedures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aseline="0" dirty="0" smtClean="0"/>
                        <a:t>Readiness check for instrument</a:t>
                      </a:r>
                      <a:endParaRPr lang="en-US" dirty="0" smtClean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1182856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Common Role:  TA of proposal TJ, Support observer for observation planning,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preparing of observation script (OPE), Instrument troubleshooting during night observation </a:t>
            </a:r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1136982" y="3265714"/>
            <a:ext cx="1007165" cy="1948387"/>
          </a:xfrm>
          <a:prstGeom prst="downArrow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746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5328"/>
            <a:ext cx="10515600" cy="1052195"/>
          </a:xfrm>
        </p:spPr>
        <p:txBody>
          <a:bodyPr/>
          <a:lstStyle/>
          <a:p>
            <a:r>
              <a:rPr lang="en-US" dirty="0" smtClean="0"/>
              <a:t>Changing Role of Observers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1713467"/>
              </p:ext>
            </p:extLst>
          </p:nvPr>
        </p:nvGraphicFramePr>
        <p:xfrm>
          <a:off x="838200" y="2115183"/>
          <a:ext cx="10515600" cy="3806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3230880"/>
                <a:gridCol w="2026920"/>
              </a:tblGrid>
              <a:tr h="399417">
                <a:tc>
                  <a:txBody>
                    <a:bodyPr/>
                    <a:lstStyle/>
                    <a:p>
                      <a:r>
                        <a:rPr lang="en-US" dirty="0" smtClean="0"/>
                        <a:t>Observers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Cf.</a:t>
                      </a:r>
                      <a:endParaRPr lang="en-US" dirty="0"/>
                    </a:p>
                  </a:txBody>
                  <a:tcPr/>
                </a:tc>
              </a:tr>
              <a:tr h="102949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Summit/</a:t>
                      </a:r>
                      <a:r>
                        <a:rPr lang="en-US" dirty="0" err="1" smtClean="0"/>
                        <a:t>Mitaka</a:t>
                      </a:r>
                      <a:r>
                        <a:rPr lang="en-US" dirty="0" smtClean="0"/>
                        <a:t>/Hilo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(partly) operation of instrument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Modification of observation script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294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Hilo/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Mitaka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Operation of Instrument with guide of SA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2949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Full</a:t>
                      </a:r>
                      <a:r>
                        <a:rPr lang="en-US" baseline="0" dirty="0" smtClean="0"/>
                        <a:t> Remote Operation</a:t>
                      </a:r>
                      <a:endParaRPr lang="en-US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Mitaka</a:t>
                      </a:r>
                      <a:r>
                        <a:rPr lang="en-US" dirty="0" smtClean="0"/>
                        <a:t>/Hilo</a:t>
                      </a:r>
                    </a:p>
                    <a:p>
                      <a:r>
                        <a:rPr lang="en-US" dirty="0" smtClean="0"/>
                        <a:t>Other remote</a:t>
                      </a:r>
                      <a:r>
                        <a:rPr lang="en-US" baseline="0" dirty="0" smtClean="0"/>
                        <a:t> sites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Operation of Instrument 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Modification of observation script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Communicate with OSA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36320" y="1297523"/>
            <a:ext cx="9674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Common Role: Preparation of observation plan and observation script (OPE) with consulting with SA,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Decision making during observation, Checking observing data, Data Analysis 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1640836" y="3526972"/>
            <a:ext cx="1007165" cy="1567542"/>
          </a:xfrm>
          <a:prstGeom prst="downArrow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323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 Forward to Full Remote Operation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 smtClean="0"/>
              <a:t>the first phase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OSA </a:t>
            </a:r>
            <a:r>
              <a:rPr lang="en-US" dirty="0">
                <a:solidFill>
                  <a:srgbClr val="FF0000"/>
                </a:solidFill>
              </a:rPr>
              <a:t>+ assistant or 2 OSAs at summit 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Increase observer’s role </a:t>
            </a:r>
            <a:r>
              <a:rPr lang="en-US" dirty="0" smtClean="0"/>
              <a:t>at the summit (</a:t>
            </a:r>
            <a:r>
              <a:rPr lang="en-US" dirty="0" err="1" smtClean="0"/>
              <a:t>obeservation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Operation of instrument with guidance of SAs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Allow the control from </a:t>
            </a:r>
            <a:r>
              <a:rPr lang="en-US" dirty="0" err="1" smtClean="0">
                <a:solidFill>
                  <a:srgbClr val="FF0000"/>
                </a:solidFill>
              </a:rPr>
              <a:t>Mitaka</a:t>
            </a:r>
            <a:r>
              <a:rPr lang="en-US" dirty="0" smtClean="0">
                <a:solidFill>
                  <a:srgbClr val="FF0000"/>
                </a:solidFill>
              </a:rPr>
              <a:t> remote room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Telescope moving should be under OSAs permission </a:t>
            </a:r>
          </a:p>
          <a:p>
            <a:pPr lvl="3"/>
            <a:r>
              <a:rPr lang="en-US" dirty="0" smtClean="0"/>
              <a:t>Modification of SETUPFIELD/TELMOVE command (add dialog for confirmation of OSA)</a:t>
            </a:r>
          </a:p>
          <a:p>
            <a:pPr lvl="3"/>
            <a:r>
              <a:rPr lang="en-US" dirty="0" smtClean="0"/>
              <a:t>For HSC, a few degree dithering observations, OSA confirmation approve for a while.</a:t>
            </a:r>
          </a:p>
          <a:p>
            <a:pPr lvl="1"/>
            <a:r>
              <a:rPr lang="en-US" dirty="0" smtClean="0"/>
              <a:t>Gen2 Integral GUI under OSA control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 smtClean="0">
                <a:solidFill>
                  <a:srgbClr val="FF0000"/>
                </a:solidFill>
              </a:rPr>
              <a:t>script and command should be time sequence and easy to select (understandable).</a:t>
            </a:r>
          </a:p>
          <a:p>
            <a:r>
              <a:rPr lang="is-IS" dirty="0" smtClean="0">
                <a:solidFill>
                  <a:srgbClr val="FF0000"/>
                </a:solidFill>
              </a:rPr>
              <a:t>Hilo remote room improvement (+TWS, +Weather watch,...)</a:t>
            </a:r>
          </a:p>
          <a:p>
            <a:r>
              <a:rPr lang="is-IS" dirty="0" smtClean="0"/>
              <a:t>Instrument to Instrument has different situation</a:t>
            </a:r>
          </a:p>
          <a:p>
            <a:pPr lvl="1"/>
            <a:r>
              <a:rPr lang="is-IS" dirty="0" smtClean="0"/>
              <a:t>Necessary to adjust the implementation for instrument to instrument.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90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2858"/>
          </a:xfrm>
        </p:spPr>
        <p:txBody>
          <a:bodyPr/>
          <a:lstStyle/>
          <a:p>
            <a:r>
              <a:rPr lang="en-US" dirty="0" smtClean="0"/>
              <a:t>Time </a:t>
            </a:r>
            <a:r>
              <a:rPr lang="en-US" dirty="0" smtClean="0"/>
              <a:t>Line of Science Operation Modification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7768438"/>
              </p:ext>
            </p:extLst>
          </p:nvPr>
        </p:nvGraphicFramePr>
        <p:xfrm>
          <a:off x="917712" y="1417984"/>
          <a:ext cx="11128513" cy="5340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4167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Observer (</a:t>
            </a:r>
            <a:r>
              <a:rPr lang="ja-JP" altLang="en-US" dirty="0" smtClean="0"/>
              <a:t>お願い</a:t>
            </a:r>
            <a:r>
              <a:rPr lang="en-US" altLang="ja-JP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Involvement of Observer in </a:t>
            </a:r>
            <a:r>
              <a:rPr lang="en-US" dirty="0" smtClean="0"/>
              <a:t>instrument operation is essential.</a:t>
            </a:r>
            <a:endParaRPr lang="en-US" dirty="0" smtClean="0"/>
          </a:p>
          <a:p>
            <a:r>
              <a:rPr lang="en-US" dirty="0" smtClean="0"/>
              <a:t>SA role changing</a:t>
            </a:r>
          </a:p>
          <a:p>
            <a:pPr lvl="1"/>
            <a:r>
              <a:rPr lang="en-US" dirty="0" smtClean="0"/>
              <a:t>Support and operation for full observation period</a:t>
            </a:r>
          </a:p>
          <a:p>
            <a:pPr lvl="2"/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Support 1</a:t>
            </a:r>
            <a:r>
              <a:rPr lang="en-US" baseline="30000" dirty="0" smtClean="0"/>
              <a:t>st</a:t>
            </a:r>
            <a:r>
              <a:rPr lang="en-US" dirty="0" smtClean="0"/>
              <a:t> half night and standby at phone call</a:t>
            </a:r>
          </a:p>
          <a:p>
            <a:pPr lvl="2"/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Help instrument troubleshooting</a:t>
            </a:r>
          </a:p>
          <a:p>
            <a:pPr lvl="2"/>
            <a:r>
              <a:rPr lang="en-US" dirty="0" smtClean="0">
                <a:sym typeface="Wingdings"/>
              </a:rPr>
              <a:t> Guider/Supporter </a:t>
            </a:r>
          </a:p>
          <a:p>
            <a:pPr lvl="2"/>
            <a:r>
              <a:rPr lang="en-US" dirty="0" smtClean="0">
                <a:sym typeface="Wingdings"/>
              </a:rPr>
              <a:t> More for user support: tools, data analysis, procedures, user manuals</a:t>
            </a:r>
            <a:endParaRPr lang="en-US" dirty="0"/>
          </a:p>
          <a:p>
            <a:r>
              <a:rPr lang="en-US" dirty="0" err="1" smtClean="0"/>
              <a:t>Mitaka</a:t>
            </a:r>
            <a:r>
              <a:rPr lang="en-US" dirty="0" smtClean="0"/>
              <a:t> and Hilo remotes will be </a:t>
            </a:r>
            <a:r>
              <a:rPr lang="en-US" dirty="0" smtClean="0"/>
              <a:t>default choices </a:t>
            </a:r>
            <a:r>
              <a:rPr lang="en-US" dirty="0" smtClean="0"/>
              <a:t>from S19A from available instruments.</a:t>
            </a:r>
          </a:p>
        </p:txBody>
      </p:sp>
    </p:spTree>
    <p:extLst>
      <p:ext uri="{BB962C8B-B14F-4D97-AF65-F5344CB8AC3E}">
        <p14:creationId xmlns:p14="http://schemas.microsoft.com/office/powerpoint/2010/main" val="36457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617" y="1669775"/>
            <a:ext cx="7354957" cy="31142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Thanks!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Let us know your </a:t>
            </a:r>
            <a:r>
              <a:rPr lang="en-US" dirty="0" err="1" smtClean="0"/>
              <a:t>opnions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0870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1980"/>
          </a:xfrm>
        </p:spPr>
        <p:txBody>
          <a:bodyPr/>
          <a:lstStyle/>
          <a:p>
            <a:r>
              <a:rPr lang="en-US" dirty="0" smtClean="0"/>
              <a:t>  Background: Current and near Future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89067" y="1393363"/>
            <a:ext cx="10866120" cy="1407904"/>
          </a:xfr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Significant reduction </a:t>
            </a:r>
            <a:r>
              <a:rPr lang="en-US" dirty="0" smtClean="0"/>
              <a:t>of operation budget from government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Reconfiguration of instruments with wide-field survey type instruments</a:t>
            </a:r>
          </a:p>
          <a:p>
            <a:pPr lvl="1"/>
            <a:r>
              <a:rPr lang="en-US" dirty="0" smtClean="0"/>
              <a:t>HSC, PFS, </a:t>
            </a:r>
            <a:r>
              <a:rPr lang="en-US" dirty="0" smtClean="0"/>
              <a:t>ULTIMATE-Subaru will be the main instruments (Queue mode)</a:t>
            </a:r>
            <a:endParaRPr lang="en-US" dirty="0" smtClean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53864280"/>
              </p:ext>
            </p:extLst>
          </p:nvPr>
        </p:nvGraphicFramePr>
        <p:xfrm>
          <a:off x="414131" y="3424849"/>
          <a:ext cx="11048999" cy="2899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Down Arrow 10"/>
          <p:cNvSpPr/>
          <p:nvPr/>
        </p:nvSpPr>
        <p:spPr>
          <a:xfrm>
            <a:off x="1945178" y="2967524"/>
            <a:ext cx="8478982" cy="2910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245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9000" y="2620645"/>
            <a:ext cx="2463800" cy="1325563"/>
          </a:xfrm>
        </p:spPr>
        <p:txBody>
          <a:bodyPr/>
          <a:lstStyle/>
          <a:p>
            <a:r>
              <a:rPr lang="en-US" smtClean="0"/>
              <a:t>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4751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3442" y="1825625"/>
            <a:ext cx="8650357" cy="4351338"/>
          </a:xfrm>
        </p:spPr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Future Operation Modes:  </a:t>
            </a:r>
          </a:p>
          <a:p>
            <a:pPr lvl="1"/>
            <a:r>
              <a:rPr lang="en-US" dirty="0" smtClean="0"/>
              <a:t>Full Remote mode and Queue mode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are</a:t>
            </a:r>
            <a:r>
              <a:rPr lang="en-US" dirty="0" smtClean="0"/>
              <a:t> the necessary tasks </a:t>
            </a:r>
            <a:r>
              <a:rPr lang="en-US" dirty="0" smtClean="0"/>
              <a:t>to do </a:t>
            </a:r>
          </a:p>
          <a:p>
            <a:r>
              <a:rPr lang="en-US" dirty="0" smtClean="0"/>
              <a:t>Time line  </a:t>
            </a:r>
            <a:endParaRPr lang="en-US" dirty="0" smtClean="0"/>
          </a:p>
          <a:p>
            <a:r>
              <a:rPr lang="en-US" dirty="0" smtClean="0"/>
              <a:t>Announcement(</a:t>
            </a:r>
            <a:r>
              <a:rPr lang="ja-JP" altLang="en-US" dirty="0" smtClean="0"/>
              <a:t>お願い</a:t>
            </a:r>
            <a:r>
              <a:rPr lang="en-US" altLang="ja-JP" dirty="0" smtClean="0"/>
              <a:t>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702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226" y="365125"/>
            <a:ext cx="10737574" cy="1325563"/>
          </a:xfrm>
        </p:spPr>
        <p:txBody>
          <a:bodyPr/>
          <a:lstStyle/>
          <a:p>
            <a:r>
              <a:rPr lang="en-US" dirty="0" smtClean="0"/>
              <a:t>Revising Instrument Operation</a:t>
            </a:r>
            <a:r>
              <a:rPr lang="en-US" altLang="ja-JP" dirty="0" smtClean="0"/>
              <a:t>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859356"/>
              </p:ext>
            </p:extLst>
          </p:nvPr>
        </p:nvGraphicFramePr>
        <p:xfrm>
          <a:off x="616226" y="1500809"/>
          <a:ext cx="10737574" cy="4890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6276"/>
                <a:gridCol w="4018979"/>
                <a:gridCol w="5382319"/>
              </a:tblGrid>
              <a:tr h="421354">
                <a:tc>
                  <a:txBody>
                    <a:bodyPr/>
                    <a:lstStyle/>
                    <a:p>
                      <a:r>
                        <a:rPr lang="en-US" dirty="0" smtClean="0"/>
                        <a:t>Instrument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Concerns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Possible measurements</a:t>
                      </a:r>
                      <a:endParaRPr lang="en-US" dirty="0"/>
                    </a:p>
                  </a:txBody>
                  <a:tcPr/>
                </a:tc>
              </a:tr>
              <a:tr h="969115">
                <a:tc>
                  <a:txBody>
                    <a:bodyPr/>
                    <a:lstStyle/>
                    <a:p>
                      <a:r>
                        <a:rPr lang="en-US" dirty="0" smtClean="0"/>
                        <a:t>HSC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aseline="0" dirty="0" smtClean="0"/>
                        <a:t>Careful operation of Filter Exchange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aseline="0" dirty="0" smtClean="0"/>
                        <a:t>Complicate procedure of HSC setup and shutdown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OSA does Filter Exchange procedure</a:t>
                      </a:r>
                      <a:r>
                        <a:rPr lang="en-US" baseline="0" dirty="0" smtClean="0"/>
                        <a:t> not observer.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Simplify</a:t>
                      </a:r>
                      <a:r>
                        <a:rPr lang="en-US" baseline="0" dirty="0" smtClean="0"/>
                        <a:t> the procedure with batch scripts.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baseline="0" dirty="0" smtClean="0"/>
                        <a:t>For a while, SA give guide to observer and OSAs.</a:t>
                      </a:r>
                      <a:endParaRPr lang="en-US" dirty="0"/>
                    </a:p>
                  </a:txBody>
                  <a:tcPr/>
                </a:tc>
              </a:tr>
              <a:tr h="678381">
                <a:tc>
                  <a:txBody>
                    <a:bodyPr/>
                    <a:lstStyle/>
                    <a:p>
                      <a:r>
                        <a:rPr lang="en-US" dirty="0" smtClean="0"/>
                        <a:t>FOCAS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MOS mask replacement</a:t>
                      </a:r>
                      <a:r>
                        <a:rPr lang="en-US" baseline="0" dirty="0" smtClean="0"/>
                        <a:t> (every evening/morning)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Need to arrange daytime work at summit</a:t>
                      </a:r>
                    </a:p>
                  </a:txBody>
                  <a:tcPr/>
                </a:tc>
              </a:tr>
              <a:tr h="393030">
                <a:tc>
                  <a:txBody>
                    <a:bodyPr/>
                    <a:lstStyle/>
                    <a:p>
                      <a:r>
                        <a:rPr lang="en-US" dirty="0" smtClean="0"/>
                        <a:t>COMICS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Need to watch</a:t>
                      </a:r>
                      <a:r>
                        <a:rPr lang="en-US" baseline="0" dirty="0" smtClean="0"/>
                        <a:t> TWS at remote sites.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Add TWS clone</a:t>
                      </a:r>
                      <a:r>
                        <a:rPr lang="en-US" baseline="0" dirty="0" smtClean="0"/>
                        <a:t> or VNC at Hilo and </a:t>
                      </a:r>
                      <a:r>
                        <a:rPr lang="en-US" baseline="0" dirty="0" err="1" smtClean="0"/>
                        <a:t>Mitaka</a:t>
                      </a:r>
                      <a:r>
                        <a:rPr lang="en-US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  <a:tr h="678381">
                <a:tc>
                  <a:txBody>
                    <a:bodyPr/>
                    <a:lstStyle/>
                    <a:p>
                      <a:r>
                        <a:rPr lang="en-US" dirty="0" smtClean="0"/>
                        <a:t>IRCS+AO188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Emergency Button at control room for Laser</a:t>
                      </a:r>
                      <a:r>
                        <a:rPr lang="en-US" baseline="0" dirty="0" smtClean="0"/>
                        <a:t> stop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Emergency Button at Hilo? </a:t>
                      </a:r>
                    </a:p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OSA</a:t>
                      </a:r>
                      <a:r>
                        <a:rPr lang="en-US" baseline="0" dirty="0" smtClean="0"/>
                        <a:t> operate the emergency button </a:t>
                      </a:r>
                      <a:endParaRPr lang="en-US" dirty="0"/>
                    </a:p>
                  </a:txBody>
                  <a:tcPr/>
                </a:tc>
              </a:tr>
              <a:tr h="67838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SCExAO+CHARIS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Instrument</a:t>
                      </a:r>
                      <a:r>
                        <a:rPr lang="en-US" baseline="0" dirty="0" smtClean="0"/>
                        <a:t> exchange with crane just after observation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Scheduling enough time for</a:t>
                      </a:r>
                      <a:r>
                        <a:rPr lang="en-US" baseline="0" dirty="0" smtClean="0"/>
                        <a:t> instrument exchange at </a:t>
                      </a:r>
                      <a:r>
                        <a:rPr lang="en-US" baseline="0" dirty="0" err="1" smtClean="0"/>
                        <a:t>NsIR</a:t>
                      </a:r>
                      <a:r>
                        <a:rPr lang="en-US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  <a:tr h="678381">
                <a:tc>
                  <a:txBody>
                    <a:bodyPr/>
                    <a:lstStyle/>
                    <a:p>
                      <a:r>
                        <a:rPr lang="en-US" dirty="0" smtClean="0"/>
                        <a:t>HDS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Manual</a:t>
                      </a:r>
                      <a:r>
                        <a:rPr lang="en-US" baseline="0" dirty="0" smtClean="0"/>
                        <a:t> installation of Image Slicer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n-US" dirty="0" smtClean="0"/>
                        <a:t>Avoid changin</a:t>
                      </a:r>
                      <a:r>
                        <a:rPr lang="en-US" baseline="0" dirty="0" smtClean="0"/>
                        <a:t>g mode between image slicer and normal slit modes during a night</a:t>
                      </a:r>
                      <a:endParaRPr lang="en-US" dirty="0"/>
                    </a:p>
                  </a:txBody>
                  <a:tcPr/>
                </a:tc>
              </a:tr>
              <a:tr h="393030">
                <a:tc>
                  <a:txBody>
                    <a:bodyPr/>
                    <a:lstStyle/>
                    <a:p>
                      <a:r>
                        <a:rPr lang="en-US" dirty="0" smtClean="0"/>
                        <a:t>MOIRCS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155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Accommodation/food </a:t>
            </a:r>
            <a:r>
              <a:rPr lang="en-US" dirty="0" smtClean="0"/>
              <a:t>service in Hilo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Prepare accommodation lodge for OSAs and SAs</a:t>
            </a:r>
          </a:p>
          <a:p>
            <a:pPr lvl="1"/>
            <a:r>
              <a:rPr lang="en-US" dirty="0" smtClean="0"/>
              <a:t>Calm and clean environment</a:t>
            </a:r>
          </a:p>
          <a:p>
            <a:pPr lvl="1"/>
            <a:r>
              <a:rPr lang="en-US" dirty="0" smtClean="0"/>
              <a:t>Okayama observatory system?  </a:t>
            </a:r>
          </a:p>
          <a:p>
            <a:pPr lvl="2"/>
            <a:r>
              <a:rPr lang="en-US" dirty="0" smtClean="0"/>
              <a:t> provide bed cover sheet and pillows to </a:t>
            </a:r>
            <a:r>
              <a:rPr lang="en-US" dirty="0" smtClean="0"/>
              <a:t>staffs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684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 for preparation</a:t>
            </a:r>
            <a:r>
              <a:rPr lang="is-IS" dirty="0" smtClean="0"/>
              <a:t>…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41159"/>
              </p:ext>
            </p:extLst>
          </p:nvPr>
        </p:nvGraphicFramePr>
        <p:xfrm>
          <a:off x="838200" y="1459865"/>
          <a:ext cx="10515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480"/>
                <a:gridCol w="97231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Check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Tasks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Make</a:t>
                      </a:r>
                      <a:r>
                        <a:rPr lang="en-US" baseline="0" dirty="0" smtClean="0"/>
                        <a:t> emergency plan for trouble of telescope/dome/instrument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Revise</a:t>
                      </a:r>
                      <a:r>
                        <a:rPr lang="en-US" baseline="0" dirty="0" smtClean="0"/>
                        <a:t> operation procedure for telescope moving remotely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Revise pre-check procedure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Establish the procedure of  checking instrument readiness in daytime before observation night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Hire assistants (full</a:t>
                      </a:r>
                      <a:r>
                        <a:rPr lang="en-US" baseline="0" dirty="0" smtClean="0"/>
                        <a:t> time job) 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/>
                        <a:t>….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Improvement  Hilo remote room (+ TWS,</a:t>
                      </a:r>
                      <a:r>
                        <a:rPr lang="en-US" baseline="0" dirty="0" smtClean="0"/>
                        <a:t> + Weather Watch,</a:t>
                      </a:r>
                      <a:r>
                        <a:rPr lang="is-IS" baseline="0" dirty="0" smtClean="0"/>
                        <a:t>…)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Make a</a:t>
                      </a:r>
                      <a:r>
                        <a:rPr lang="en-US" baseline="0" dirty="0" smtClean="0"/>
                        <a:t> tool program for observers to make observing script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dirty="0" smtClean="0"/>
                        <a:t>Prepare</a:t>
                      </a:r>
                      <a:r>
                        <a:rPr lang="is-IS" baseline="0" dirty="0" smtClean="0"/>
                        <a:t> accomodation lodge at Hilo for operators and S</a:t>
                      </a:r>
                      <a:r>
                        <a:rPr lang="en-US" baseline="0" dirty="0" smtClean="0"/>
                        <a:t>As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Prepare check list table</a:t>
                      </a:r>
                      <a:r>
                        <a:rPr lang="en-US" baseline="0" dirty="0" smtClean="0"/>
                        <a:t> for each observing mode 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Prepare check list table for instrument operation procedure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18347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Current Operation Status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838199" y="1395527"/>
          <a:ext cx="10515601" cy="487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31304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5866"/>
          </a:xfrm>
        </p:spPr>
        <p:txBody>
          <a:bodyPr/>
          <a:lstStyle/>
          <a:p>
            <a:r>
              <a:rPr lang="en-US" dirty="0" smtClean="0"/>
              <a:t>Visiting Mode (Current Main Mode)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Observers + Operators (OSA) + SA at Summit (Majority)</a:t>
            </a:r>
          </a:p>
          <a:p>
            <a:r>
              <a:rPr lang="en-US" dirty="0" smtClean="0"/>
              <a:t>SA’s full support at summit:  </a:t>
            </a:r>
          </a:p>
          <a:p>
            <a:pPr lvl="1"/>
            <a:r>
              <a:rPr lang="en-US" dirty="0" smtClean="0"/>
              <a:t>SA is at summit with observers at summit/Hilo/</a:t>
            </a:r>
            <a:r>
              <a:rPr lang="en-US" dirty="0" err="1" smtClean="0"/>
              <a:t>Mitaka</a:t>
            </a:r>
            <a:r>
              <a:rPr lang="en-US" dirty="0" smtClean="0"/>
              <a:t> for full observational period.</a:t>
            </a:r>
          </a:p>
          <a:p>
            <a:r>
              <a:rPr lang="en-US" dirty="0" smtClean="0"/>
              <a:t>Operator at summit : Telescope + (a part of instrument setup/shutdown)</a:t>
            </a:r>
          </a:p>
          <a:p>
            <a:r>
              <a:rPr lang="en-US" dirty="0" smtClean="0"/>
              <a:t>For the safety, two staffs should be on summit.</a:t>
            </a:r>
          </a:p>
          <a:p>
            <a:r>
              <a:rPr lang="en-US" dirty="0" err="1" smtClean="0"/>
              <a:t>Mitaka</a:t>
            </a:r>
            <a:r>
              <a:rPr lang="en-US" dirty="0" smtClean="0"/>
              <a:t> Remote Observation is steeply increasing</a:t>
            </a:r>
          </a:p>
          <a:p>
            <a:pPr lvl="1"/>
            <a:r>
              <a:rPr lang="en-US" dirty="0" smtClean="0"/>
              <a:t>Not allow any telescope moving operation at </a:t>
            </a:r>
            <a:r>
              <a:rPr lang="en-US" dirty="0" err="1" smtClean="0"/>
              <a:t>Mitaka</a:t>
            </a:r>
            <a:r>
              <a:rPr lang="en-US" dirty="0" smtClean="0"/>
              <a:t> in the current safety policy even though it is possible technically.</a:t>
            </a:r>
          </a:p>
          <a:p>
            <a:r>
              <a:rPr lang="en-US" dirty="0" smtClean="0"/>
              <a:t>Hilo Remote Observation</a:t>
            </a:r>
          </a:p>
          <a:p>
            <a:pPr lvl="1"/>
            <a:r>
              <a:rPr lang="en-US" dirty="0" smtClean="0"/>
              <a:t>Staffs operate in Hilo remote room sometimes.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99588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Non-Visiting Modes (Current Minor Mode)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 observers.  SA and Operator execute the observation.</a:t>
            </a:r>
          </a:p>
          <a:p>
            <a:r>
              <a:rPr lang="en-US" dirty="0" smtClean="0"/>
              <a:t>Proposers should submit detail observation information </a:t>
            </a:r>
          </a:p>
          <a:p>
            <a:pPr lvl="1"/>
            <a:r>
              <a:rPr lang="en-US" dirty="0" smtClean="0"/>
              <a:t>Service mode:  information sheet and finding chart</a:t>
            </a:r>
          </a:p>
          <a:p>
            <a:pPr lvl="1"/>
            <a:r>
              <a:rPr lang="en-US" dirty="0" smtClean="0"/>
              <a:t>HSC Queue mode: Phase 2 sheet (preparation of observation block)</a:t>
            </a:r>
          </a:p>
          <a:p>
            <a:r>
              <a:rPr lang="en-US" dirty="0" smtClean="0"/>
              <a:t>Execution</a:t>
            </a:r>
          </a:p>
          <a:p>
            <a:pPr lvl="1"/>
            <a:r>
              <a:rPr lang="en-US" dirty="0" smtClean="0"/>
              <a:t>Service mode: in schedule dates</a:t>
            </a:r>
          </a:p>
          <a:p>
            <a:pPr lvl="1"/>
            <a:r>
              <a:rPr lang="en-US" dirty="0" smtClean="0"/>
              <a:t>HSC Queue mode: in scheduled dates, based on the observational constraints</a:t>
            </a:r>
          </a:p>
          <a:p>
            <a:r>
              <a:rPr lang="en-US" dirty="0" smtClean="0"/>
              <a:t>Status</a:t>
            </a:r>
          </a:p>
          <a:p>
            <a:pPr lvl="1"/>
            <a:r>
              <a:rPr lang="en-US" dirty="0" smtClean="0"/>
              <a:t>Service mode is for only short programs (&lt; 4 </a:t>
            </a:r>
            <a:r>
              <a:rPr lang="en-US" dirty="0" err="1" smtClean="0"/>
              <a:t>hrs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HSC Queue mode is now developing (stage II), just only several nights for open use and SSP programs.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9721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of OSAs and SAs: Full Remote Mode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24069" y="1391478"/>
          <a:ext cx="11370365" cy="5261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10599426" y="104576"/>
            <a:ext cx="15087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Goal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37271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Operation Modes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75938764"/>
              </p:ext>
            </p:extLst>
          </p:nvPr>
        </p:nvGraphicFramePr>
        <p:xfrm>
          <a:off x="945322" y="1690688"/>
          <a:ext cx="10408478" cy="4863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68824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</a:t>
            </a:r>
            <a:r>
              <a:rPr lang="is-IS" dirty="0" smtClean="0"/>
              <a:t>….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9291782"/>
              </p:ext>
            </p:extLst>
          </p:nvPr>
        </p:nvGraphicFramePr>
        <p:xfrm>
          <a:off x="748544" y="1427420"/>
          <a:ext cx="3023794" cy="3251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6099720"/>
              </p:ext>
            </p:extLst>
          </p:nvPr>
        </p:nvGraphicFramePr>
        <p:xfrm>
          <a:off x="7585019" y="536505"/>
          <a:ext cx="3217432" cy="31551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0862242"/>
              </p:ext>
            </p:extLst>
          </p:nvPr>
        </p:nvGraphicFramePr>
        <p:xfrm>
          <a:off x="7145747" y="3614975"/>
          <a:ext cx="3217432" cy="31551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8" name="Right Arrow 7"/>
          <p:cNvSpPr/>
          <p:nvPr/>
        </p:nvSpPr>
        <p:spPr>
          <a:xfrm rot="21134892">
            <a:off x="4495908" y="1958813"/>
            <a:ext cx="2894472" cy="9035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Classical  (Full Remote)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 rot="1027567">
            <a:off x="4495908" y="4052811"/>
            <a:ext cx="2894472" cy="9035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Queue mode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03213" y="4823226"/>
            <a:ext cx="2133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Operation at </a:t>
            </a:r>
            <a:r>
              <a:rPr lang="en-US" dirty="0" smtClean="0"/>
              <a:t>summit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112000" y="6289040"/>
            <a:ext cx="1794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Operation at Hilo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131675" y="3863051"/>
            <a:ext cx="2530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Operation at </a:t>
            </a:r>
            <a:r>
              <a:rPr lang="en-US" dirty="0" err="1" smtClean="0"/>
              <a:t>Mitaka</a:t>
            </a:r>
            <a:r>
              <a:rPr lang="en-US" dirty="0" smtClean="0"/>
              <a:t>/Hilo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488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21661975"/>
              </p:ext>
            </p:extLst>
          </p:nvPr>
        </p:nvGraphicFramePr>
        <p:xfrm>
          <a:off x="1784884" y="438208"/>
          <a:ext cx="9956541" cy="5811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Left Brace 3"/>
          <p:cNvSpPr/>
          <p:nvPr/>
        </p:nvSpPr>
        <p:spPr>
          <a:xfrm>
            <a:off x="1808480" y="2053648"/>
            <a:ext cx="436880" cy="1940560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>
            <a:off x="1808480" y="4187248"/>
            <a:ext cx="436880" cy="2133600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04725" y="2839262"/>
            <a:ext cx="1303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Full Remote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49278" y="5069382"/>
            <a:ext cx="814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Queue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628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9605"/>
          </a:xfr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n-US" dirty="0" smtClean="0"/>
              <a:t>Queue Mode Operation: HSC, PFS, </a:t>
            </a:r>
            <a:r>
              <a:rPr lang="en-US" dirty="0" err="1" smtClean="0"/>
              <a:t>NsIR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4730"/>
            <a:ext cx="10515600" cy="5115340"/>
          </a:xfrm>
        </p:spPr>
        <p:txBody>
          <a:bodyPr/>
          <a:lstStyle/>
          <a:p>
            <a:r>
              <a:rPr lang="en-US" dirty="0" smtClean="0"/>
              <a:t>Currently only HSC since S16A.</a:t>
            </a:r>
          </a:p>
          <a:p>
            <a:pPr lvl="1"/>
            <a:r>
              <a:rPr lang="en-US" dirty="0" smtClean="0"/>
              <a:t>Open Use (several nights) + HSC SSP (several nights)</a:t>
            </a:r>
          </a:p>
          <a:p>
            <a:pPr lvl="1"/>
            <a:r>
              <a:rPr lang="en-US" dirty="0" smtClean="0"/>
              <a:t>Based on observational constraints: Seeing, Transparency, Moon phase and separation angle. </a:t>
            </a:r>
          </a:p>
          <a:p>
            <a:pPr lvl="1"/>
            <a:r>
              <a:rPr lang="en-US" dirty="0" smtClean="0"/>
              <a:t>Observational block shorter than 100 minutes.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sym typeface="Wingdings"/>
              </a:rPr>
              <a:t> SA (1) + OSA (1) operation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PFS</a:t>
            </a:r>
            <a:r>
              <a:rPr lang="en-US" dirty="0" smtClean="0"/>
              <a:t> operation is planning to do queue mode operation.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NsIR</a:t>
            </a:r>
            <a:r>
              <a:rPr lang="en-US" dirty="0" smtClean="0">
                <a:solidFill>
                  <a:srgbClr val="FF0000"/>
                </a:solidFill>
              </a:rPr>
              <a:t> platform</a:t>
            </a:r>
            <a:r>
              <a:rPr lang="en-US" dirty="0" smtClean="0"/>
              <a:t>:  </a:t>
            </a:r>
            <a:r>
              <a:rPr lang="en-US" dirty="0" err="1" smtClean="0"/>
              <a:t>SCExAO</a:t>
            </a:r>
            <a:r>
              <a:rPr lang="en-US" dirty="0"/>
              <a:t> </a:t>
            </a:r>
            <a:r>
              <a:rPr lang="en-US" dirty="0" smtClean="0"/>
              <a:t>&lt;-&gt;CHARIS&lt;-&gt;IRD  (between PI instruments)</a:t>
            </a:r>
          </a:p>
          <a:p>
            <a:pPr lvl="1"/>
            <a:r>
              <a:rPr lang="en-US" dirty="0" smtClean="0"/>
              <a:t>IRD requests hour base observational planning.</a:t>
            </a:r>
          </a:p>
          <a:p>
            <a:pPr lvl="1"/>
            <a:r>
              <a:rPr lang="en-US" dirty="0" err="1" smtClean="0"/>
              <a:t>SCExAO</a:t>
            </a:r>
            <a:r>
              <a:rPr lang="en-US" dirty="0" smtClean="0"/>
              <a:t>/CHARIS necessary very good seeing condition.</a:t>
            </a:r>
          </a:p>
          <a:p>
            <a:pPr lvl="1"/>
            <a:r>
              <a:rPr lang="en-US" dirty="0" smtClean="0"/>
              <a:t>The switching between instrument is take just a few minutes.</a:t>
            </a:r>
          </a:p>
          <a:p>
            <a:pPr lvl="1"/>
            <a:r>
              <a:rPr lang="en-US" dirty="0" smtClean="0"/>
              <a:t>Support staff must know how to handle all </a:t>
            </a:r>
            <a:r>
              <a:rPr lang="en-US" dirty="0" err="1" smtClean="0"/>
              <a:t>SCExAO</a:t>
            </a:r>
            <a:r>
              <a:rPr lang="en-US" dirty="0" smtClean="0"/>
              <a:t>/CHARIS/IRD instruments.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5655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1413"/>
          </a:xfr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r>
              <a:rPr lang="en-US" dirty="0" smtClean="0"/>
              <a:t>Queue Mode Operation for Various Instruments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12894"/>
            <a:ext cx="10515600" cy="42734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Other instruments</a:t>
            </a:r>
          </a:p>
          <a:p>
            <a:pPr lvl="1"/>
            <a:r>
              <a:rPr lang="en-US" dirty="0" smtClean="0"/>
              <a:t>There are requests for the other facility instruments.</a:t>
            </a:r>
          </a:p>
          <a:p>
            <a:pPr lvl="1"/>
            <a:r>
              <a:rPr lang="en-US" dirty="0" smtClean="0"/>
              <a:t>IRCS+AO188 </a:t>
            </a:r>
            <a:r>
              <a:rPr lang="en-US" dirty="0" smtClean="0">
                <a:sym typeface="Wingdings"/>
              </a:rPr>
              <a:t>&lt;-&gt; IRD, </a:t>
            </a:r>
            <a:r>
              <a:rPr lang="en-US" dirty="0" err="1" smtClean="0">
                <a:sym typeface="Wingdings"/>
              </a:rPr>
              <a:t>SCExAO</a:t>
            </a:r>
            <a:r>
              <a:rPr lang="en-US" dirty="0" smtClean="0">
                <a:sym typeface="Wingdings"/>
              </a:rPr>
              <a:t>/CHARIS &lt;-&gt;IRD </a:t>
            </a:r>
          </a:p>
          <a:p>
            <a:pPr lvl="2"/>
            <a:r>
              <a:rPr lang="en-US" dirty="0" smtClean="0">
                <a:sym typeface="Wingdings"/>
              </a:rPr>
              <a:t>A beam switcher project at </a:t>
            </a:r>
            <a:r>
              <a:rPr lang="en-US" dirty="0" err="1" smtClean="0">
                <a:sym typeface="Wingdings"/>
              </a:rPr>
              <a:t>NsIR</a:t>
            </a:r>
            <a:r>
              <a:rPr lang="en-US" dirty="0" smtClean="0">
                <a:sym typeface="Wingdings"/>
              </a:rPr>
              <a:t> is on going as a technical collaboration with AAO, which will allow to switch among all instruments at </a:t>
            </a:r>
            <a:r>
              <a:rPr lang="en-US" dirty="0" err="1" smtClean="0">
                <a:sym typeface="Wingdings"/>
              </a:rPr>
              <a:t>NsIR</a:t>
            </a:r>
            <a:r>
              <a:rPr lang="en-US" dirty="0" smtClean="0">
                <a:sym typeface="Wingdings"/>
              </a:rPr>
              <a:t>.</a:t>
            </a:r>
          </a:p>
          <a:p>
            <a:pPr lvl="1"/>
            <a:r>
              <a:rPr lang="en-US" dirty="0" smtClean="0">
                <a:sym typeface="Wingdings"/>
              </a:rPr>
              <a:t>IR M2:  switch between foci  (~ 20-30 min)</a:t>
            </a:r>
          </a:p>
          <a:p>
            <a:pPr lvl="2"/>
            <a:r>
              <a:rPr lang="en-US" dirty="0" err="1" smtClean="0">
                <a:sym typeface="Wingdings"/>
              </a:rPr>
              <a:t>NsIR</a:t>
            </a:r>
            <a:r>
              <a:rPr lang="en-US" dirty="0" smtClean="0">
                <a:sym typeface="Wingdings"/>
              </a:rPr>
              <a:t>: IRD, IRCS or </a:t>
            </a:r>
            <a:r>
              <a:rPr lang="en-US" dirty="0" err="1" smtClean="0">
                <a:sym typeface="Wingdings"/>
              </a:rPr>
              <a:t>SCExAO</a:t>
            </a:r>
            <a:r>
              <a:rPr lang="en-US" dirty="0" smtClean="0">
                <a:sym typeface="Wingdings"/>
              </a:rPr>
              <a:t>/CHARIS</a:t>
            </a:r>
          </a:p>
          <a:p>
            <a:pPr lvl="2"/>
            <a:r>
              <a:rPr lang="en-US" dirty="0" smtClean="0">
                <a:sym typeface="Wingdings"/>
              </a:rPr>
              <a:t>Cs: MOIRCS or COMICS</a:t>
            </a:r>
          </a:p>
          <a:p>
            <a:pPr lvl="2"/>
            <a:r>
              <a:rPr lang="en-US" dirty="0" err="1" smtClean="0">
                <a:sym typeface="Wingdings"/>
              </a:rPr>
              <a:t>NsOpt</a:t>
            </a:r>
            <a:r>
              <a:rPr lang="en-US" dirty="0" smtClean="0">
                <a:sym typeface="Wingdings"/>
              </a:rPr>
              <a:t>: HDS</a:t>
            </a:r>
          </a:p>
          <a:p>
            <a:pPr lvl="1"/>
            <a:r>
              <a:rPr lang="en-US" dirty="0" smtClean="0">
                <a:sym typeface="Wingdings"/>
              </a:rPr>
              <a:t>Requirements</a:t>
            </a:r>
          </a:p>
          <a:p>
            <a:pPr lvl="2"/>
            <a:r>
              <a:rPr lang="en-US" dirty="0" smtClean="0">
                <a:sym typeface="Wingdings"/>
              </a:rPr>
              <a:t>SA/Operator must know how to handle multiple instruments on the foci.</a:t>
            </a:r>
          </a:p>
          <a:p>
            <a:pPr lvl="2"/>
            <a:r>
              <a:rPr lang="en-US" dirty="0" smtClean="0">
                <a:sym typeface="Wingdings"/>
              </a:rPr>
              <a:t>Queue software</a:t>
            </a:r>
          </a:p>
          <a:p>
            <a:pPr lvl="2"/>
            <a:r>
              <a:rPr lang="en-US" dirty="0" smtClean="0">
                <a:sym typeface="Wingdings"/>
              </a:rPr>
              <a:t>Policies for </a:t>
            </a:r>
            <a:r>
              <a:rPr lang="en-US" dirty="0" smtClean="0">
                <a:sym typeface="Wingdings"/>
              </a:rPr>
              <a:t>operation</a:t>
            </a:r>
            <a:endParaRPr lang="en-US" dirty="0" smtClean="0">
              <a:sym typeface="Wingding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5582" y="1600200"/>
            <a:ext cx="9840835" cy="55399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3000">
                <a:solidFill>
                  <a:srgbClr val="FF0000"/>
                </a:solidFill>
                <a:sym typeface="Wingdings"/>
              </a:rPr>
              <a:t>Difficult to adequate queue mode  to the various </a:t>
            </a:r>
            <a:r>
              <a:rPr lang="en-US" sz="3000">
                <a:solidFill>
                  <a:srgbClr val="FF0000"/>
                </a:solidFill>
                <a:sym typeface="Wingdings"/>
              </a:rPr>
              <a:t>instruments</a:t>
            </a:r>
            <a:r>
              <a:rPr lang="en-US" sz="3000" smtClean="0">
                <a:solidFill>
                  <a:srgbClr val="FF0000"/>
                </a:solidFill>
                <a:sym typeface="Wingdings"/>
              </a:rPr>
              <a:t>.</a:t>
            </a:r>
            <a:endParaRPr lang="en-US" sz="3000">
              <a:solidFill>
                <a:srgbClr val="FF0000"/>
              </a:solidFill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1610903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need to do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7251"/>
            <a:ext cx="10515600" cy="5102087"/>
          </a:xfrm>
        </p:spPr>
        <p:txBody>
          <a:bodyPr>
            <a:noAutofit/>
          </a:bodyPr>
          <a:lstStyle/>
          <a:p>
            <a:r>
              <a:rPr lang="en-US" sz="3200" dirty="0" smtClean="0"/>
              <a:t>Feasibility study about  technical requirements</a:t>
            </a:r>
          </a:p>
          <a:p>
            <a:pPr lvl="1"/>
            <a:r>
              <a:rPr lang="en-US" dirty="0" smtClean="0"/>
              <a:t>Telescope inspection and repairing    </a:t>
            </a:r>
            <a:r>
              <a:rPr lang="en-US" dirty="0" smtClean="0">
                <a:sym typeface="Wingdings"/>
              </a:rPr>
              <a:t> TED + DC</a:t>
            </a:r>
            <a:endParaRPr lang="en-US" dirty="0" smtClean="0"/>
          </a:p>
          <a:p>
            <a:pPr lvl="1"/>
            <a:r>
              <a:rPr lang="en-US" dirty="0" smtClean="0"/>
              <a:t>Dome inspection and repairing  </a:t>
            </a:r>
            <a:r>
              <a:rPr lang="en-US" dirty="0" smtClean="0">
                <a:sym typeface="Wingdings"/>
              </a:rPr>
              <a:t> TED + DC</a:t>
            </a:r>
          </a:p>
          <a:p>
            <a:pPr lvl="1"/>
            <a:r>
              <a:rPr lang="en-US" dirty="0" smtClean="0">
                <a:sym typeface="Wingdings"/>
              </a:rPr>
              <a:t>Revise Instrument operation  </a:t>
            </a:r>
            <a:r>
              <a:rPr lang="en-US" dirty="0" err="1" smtClean="0">
                <a:sym typeface="Wingdings"/>
              </a:rPr>
              <a:t>SciOP</a:t>
            </a:r>
            <a:r>
              <a:rPr lang="en-US" dirty="0" smtClean="0">
                <a:sym typeface="Wingdings"/>
              </a:rPr>
              <a:t> + </a:t>
            </a:r>
            <a:r>
              <a:rPr lang="en-US" dirty="0" err="1" smtClean="0">
                <a:sym typeface="Wingdings"/>
              </a:rPr>
              <a:t>InstDiv</a:t>
            </a:r>
            <a:r>
              <a:rPr lang="en-US" dirty="0" smtClean="0">
                <a:sym typeface="Wingdings"/>
              </a:rPr>
              <a:t> </a:t>
            </a:r>
            <a:endParaRPr lang="en-US" dirty="0" smtClean="0"/>
          </a:p>
          <a:p>
            <a:pPr lvl="1"/>
            <a:r>
              <a:rPr lang="en-US" dirty="0" smtClean="0"/>
              <a:t>Monitoring system </a:t>
            </a:r>
            <a:r>
              <a:rPr lang="en-US" dirty="0" smtClean="0">
                <a:sym typeface="Wingdings"/>
              </a:rPr>
              <a:t> TED + CDM +</a:t>
            </a:r>
            <a:r>
              <a:rPr lang="en-US" dirty="0" err="1" smtClean="0">
                <a:sym typeface="Wingdings"/>
              </a:rPr>
              <a:t>InstDiv</a:t>
            </a:r>
            <a:endParaRPr lang="en-US" dirty="0" smtClean="0"/>
          </a:p>
          <a:p>
            <a:pPr lvl="1"/>
            <a:r>
              <a:rPr lang="en-US" dirty="0" smtClean="0"/>
              <a:t>Remote control network system </a:t>
            </a:r>
            <a:r>
              <a:rPr lang="en-US" dirty="0" smtClean="0">
                <a:sym typeface="Wingdings"/>
              </a:rPr>
              <a:t> CDM + OCS</a:t>
            </a:r>
            <a:endParaRPr lang="en-US" dirty="0" smtClean="0"/>
          </a:p>
          <a:p>
            <a:pPr lvl="1"/>
            <a:r>
              <a:rPr lang="en-US" dirty="0" smtClean="0"/>
              <a:t>Operation software: Gen2 </a:t>
            </a:r>
            <a:r>
              <a:rPr lang="en-US" dirty="0" smtClean="0">
                <a:sym typeface="Wingdings"/>
              </a:rPr>
              <a:t> OCS + </a:t>
            </a:r>
            <a:r>
              <a:rPr lang="en-US" dirty="0" err="1" smtClean="0">
                <a:sym typeface="Wingdings"/>
              </a:rPr>
              <a:t>SciOP</a:t>
            </a:r>
            <a:r>
              <a:rPr lang="en-US" dirty="0" smtClean="0">
                <a:sym typeface="Wingdings"/>
              </a:rPr>
              <a:t> </a:t>
            </a:r>
          </a:p>
          <a:p>
            <a:pPr lvl="1"/>
            <a:r>
              <a:rPr lang="en-US" dirty="0" smtClean="0">
                <a:sym typeface="Wingdings"/>
              </a:rPr>
              <a:t>Observer </a:t>
            </a:r>
            <a:r>
              <a:rPr lang="en-US" dirty="0">
                <a:sym typeface="Wingdings"/>
              </a:rPr>
              <a:t>s</a:t>
            </a:r>
            <a:r>
              <a:rPr lang="en-US" dirty="0" smtClean="0">
                <a:sym typeface="Wingdings"/>
              </a:rPr>
              <a:t>upport tools  </a:t>
            </a:r>
            <a:r>
              <a:rPr lang="en-US" dirty="0" err="1" smtClean="0">
                <a:sym typeface="Wingdings"/>
              </a:rPr>
              <a:t>SciOP</a:t>
            </a:r>
            <a:r>
              <a:rPr lang="en-US" dirty="0" smtClean="0">
                <a:sym typeface="Wingdings"/>
              </a:rPr>
              <a:t> + OCS</a:t>
            </a:r>
            <a:endParaRPr lang="en-US" dirty="0" smtClean="0"/>
          </a:p>
          <a:p>
            <a:pPr lvl="1"/>
            <a:r>
              <a:rPr lang="en-US" dirty="0" smtClean="0"/>
              <a:t>Operation Policy  and Procedure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SciOP</a:t>
            </a:r>
            <a:r>
              <a:rPr lang="en-US" dirty="0" smtClean="0">
                <a:sym typeface="Wingdings"/>
              </a:rPr>
              <a:t> + TED</a:t>
            </a:r>
          </a:p>
          <a:p>
            <a:pPr lvl="1"/>
            <a:r>
              <a:rPr lang="en-US" dirty="0" err="1" smtClean="0">
                <a:sym typeface="Wingdings"/>
              </a:rPr>
              <a:t>NsIR</a:t>
            </a:r>
            <a:r>
              <a:rPr lang="en-US" dirty="0" smtClean="0">
                <a:sym typeface="Wingdings"/>
              </a:rPr>
              <a:t> Queue mode  </a:t>
            </a:r>
            <a:r>
              <a:rPr lang="en-US" dirty="0" err="1" smtClean="0">
                <a:sym typeface="Wingdings"/>
              </a:rPr>
              <a:t>NewDiv</a:t>
            </a:r>
            <a:r>
              <a:rPr lang="en-US" dirty="0" smtClean="0">
                <a:sym typeface="Wingdings"/>
              </a:rPr>
              <a:t> + </a:t>
            </a:r>
            <a:r>
              <a:rPr lang="en-US" dirty="0" err="1" smtClean="0">
                <a:sym typeface="Wingdings"/>
              </a:rPr>
              <a:t>SciOP</a:t>
            </a:r>
            <a:endParaRPr lang="en-US" dirty="0" smtClean="0"/>
          </a:p>
          <a:p>
            <a:pPr lvl="1"/>
            <a:r>
              <a:rPr lang="en-US" dirty="0" smtClean="0"/>
              <a:t>Study other observatories cases (Gemini/CFHT/UKIRT</a:t>
            </a:r>
            <a:r>
              <a:rPr lang="is-IS" dirty="0" smtClean="0"/>
              <a:t>…) </a:t>
            </a:r>
            <a:r>
              <a:rPr lang="is-IS" dirty="0" smtClean="0">
                <a:sym typeface="Wingdings"/>
              </a:rPr>
              <a:t> SciOP+OCS+TED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0749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Remote Mode: Technical Requirements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0748"/>
            <a:ext cx="10515600" cy="4666215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Remote control of TWS </a:t>
            </a:r>
            <a:r>
              <a:rPr lang="en-US" dirty="0" smtClean="0"/>
              <a:t>and monitoring of Local Control Units (LCUs) is </a:t>
            </a:r>
            <a:r>
              <a:rPr lang="en-US" dirty="0" smtClean="0">
                <a:solidFill>
                  <a:srgbClr val="FF0000"/>
                </a:solidFill>
              </a:rPr>
              <a:t>technically possible since the end of Sep. 2017 </a:t>
            </a:r>
            <a:r>
              <a:rPr lang="en-US" dirty="0" smtClean="0"/>
              <a:t>by TED.</a:t>
            </a:r>
          </a:p>
          <a:p>
            <a:r>
              <a:rPr lang="en-US" b="1" dirty="0" smtClean="0"/>
              <a:t>Need modifications </a:t>
            </a:r>
            <a:r>
              <a:rPr lang="en-US" dirty="0"/>
              <a:t>of the telescope / enclosure / instrument / infrastructure etc. to correspond to the plan </a:t>
            </a:r>
            <a:endParaRPr lang="en-US" dirty="0" smtClean="0">
              <a:effectLst/>
            </a:endParaRPr>
          </a:p>
          <a:p>
            <a:r>
              <a:rPr lang="en-US" dirty="0" smtClean="0"/>
              <a:t>Increasing webcams, sensors, and additional all sky monitor camera</a:t>
            </a:r>
          </a:p>
          <a:p>
            <a:r>
              <a:rPr lang="en-US" b="1" dirty="0"/>
              <a:t>Emergency </a:t>
            </a:r>
            <a:r>
              <a:rPr lang="en-US" b="1" dirty="0" smtClean="0"/>
              <a:t>plan </a:t>
            </a:r>
            <a:r>
              <a:rPr lang="en-US" dirty="0"/>
              <a:t>for loss of network, power and </a:t>
            </a:r>
            <a:r>
              <a:rPr lang="en-US" dirty="0" smtClean="0"/>
              <a:t>serious mechanical/electrical failures</a:t>
            </a:r>
          </a:p>
          <a:p>
            <a:r>
              <a:rPr lang="en-US" dirty="0" smtClean="0"/>
              <a:t>Remote places : </a:t>
            </a:r>
            <a:r>
              <a:rPr lang="en-US" dirty="0" err="1" smtClean="0"/>
              <a:t>Mitaka</a:t>
            </a:r>
            <a:r>
              <a:rPr lang="en-US" dirty="0" smtClean="0"/>
              <a:t> and Hilo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dditional remote sites: what are the minimum requirements?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he same VNC system with </a:t>
            </a:r>
            <a:r>
              <a:rPr lang="en-US" dirty="0" err="1" smtClean="0"/>
              <a:t>Mitaka</a:t>
            </a:r>
            <a:r>
              <a:rPr lang="en-US" dirty="0" smtClean="0"/>
              <a:t> or Hilo?  </a:t>
            </a:r>
          </a:p>
          <a:p>
            <a:pPr lvl="2"/>
            <a:r>
              <a:rPr lang="en-US" dirty="0" smtClean="0">
                <a:effectLst/>
              </a:rPr>
              <a:t>Certification from Subaru?  How to do maintenance</a:t>
            </a:r>
            <a:r>
              <a:rPr lang="en-US" dirty="0" smtClean="0"/>
              <a:t>?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556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3830</TotalTime>
  <Words>2006</Words>
  <Application>Microsoft Macintosh PowerPoint</Application>
  <PresentationFormat>Widescreen</PresentationFormat>
  <Paragraphs>345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Calibri</vt:lpstr>
      <vt:lpstr>Calibri Light</vt:lpstr>
      <vt:lpstr>Wingdings</vt:lpstr>
      <vt:lpstr>Yu Gothic</vt:lpstr>
      <vt:lpstr>Yu Gothic Light</vt:lpstr>
      <vt:lpstr>Arial</vt:lpstr>
      <vt:lpstr>Office Theme</vt:lpstr>
      <vt:lpstr>Future  Science Operation Modes</vt:lpstr>
      <vt:lpstr>  Background: Current and near Future</vt:lpstr>
      <vt:lpstr>Future Operation Modes</vt:lpstr>
      <vt:lpstr>Transition….</vt:lpstr>
      <vt:lpstr>PowerPoint Presentation</vt:lpstr>
      <vt:lpstr>Queue Mode Operation: HSC, PFS, NsIR</vt:lpstr>
      <vt:lpstr>Queue Mode Operation for Various Instruments</vt:lpstr>
      <vt:lpstr>What do we need to do…</vt:lpstr>
      <vt:lpstr>Full Remote Mode: Technical Requirements </vt:lpstr>
      <vt:lpstr>PowerPoint Presentation</vt:lpstr>
      <vt:lpstr>Overcome Difficulties of Troubleshooting</vt:lpstr>
      <vt:lpstr>Role of OSAs and SAs: Current Visiting mode</vt:lpstr>
      <vt:lpstr>Changing the Role of OSAs</vt:lpstr>
      <vt:lpstr>Changing Role of SAs</vt:lpstr>
      <vt:lpstr>Changing Role of Observers</vt:lpstr>
      <vt:lpstr>Go Forward to Full Remote Operation…</vt:lpstr>
      <vt:lpstr>Time Line of Science Operation Modification</vt:lpstr>
      <vt:lpstr>To Observer (お願い)</vt:lpstr>
      <vt:lpstr>Thanks!   Let us know your opnions!</vt:lpstr>
      <vt:lpstr>Appendix</vt:lpstr>
      <vt:lpstr>Agenda</vt:lpstr>
      <vt:lpstr>Revising Instrument Operations</vt:lpstr>
      <vt:lpstr>Accommodation/food service in Hilo</vt:lpstr>
      <vt:lpstr>Tasks for preparation…</vt:lpstr>
      <vt:lpstr> Current Operation Status</vt:lpstr>
      <vt:lpstr>Visiting Mode (Current Main Mode)</vt:lpstr>
      <vt:lpstr>Non-Visiting Modes (Current Minor Mode)</vt:lpstr>
      <vt:lpstr>Roles of OSAs and SAs: Full Remote Mode 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Plan  of  Science Operation </dc:title>
  <dc:creator>Tae-Soo Pyo</dc:creator>
  <cp:lastModifiedBy>Tae-Soo Pyo</cp:lastModifiedBy>
  <cp:revision>154</cp:revision>
  <cp:lastPrinted>2018-01-19T02:01:15Z</cp:lastPrinted>
  <dcterms:created xsi:type="dcterms:W3CDTF">2017-12-26T14:55:33Z</dcterms:created>
  <dcterms:modified xsi:type="dcterms:W3CDTF">2018-01-19T04:37:49Z</dcterms:modified>
</cp:coreProperties>
</file>